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8.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9.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0.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1.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2.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3.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4.xml" ContentType="application/vnd.openxmlformats-officedocument.theme+xml"/>
  <Override PartName="/ppt/theme/themeOverride1.xml" ContentType="application/vnd.openxmlformats-officedocument.themeOverrid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5.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6.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17.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6" r:id="rId6"/>
    <p:sldMasterId id="2147484302" r:id="rId7"/>
    <p:sldMasterId id="2147484334" r:id="rId8"/>
    <p:sldMasterId id="2147484473" r:id="rId9"/>
    <p:sldMasterId id="2147484488" r:id="rId10"/>
    <p:sldMasterId id="2147484523" r:id="rId11"/>
    <p:sldMasterId id="2147484575" r:id="rId12"/>
    <p:sldMasterId id="2147484602" r:id="rId13"/>
    <p:sldMasterId id="2147484627" r:id="rId14"/>
    <p:sldMasterId id="2147484654" r:id="rId15"/>
    <p:sldMasterId id="2147484682" r:id="rId16"/>
    <p:sldMasterId id="2147484709" r:id="rId17"/>
    <p:sldMasterId id="2147484743" r:id="rId18"/>
    <p:sldMasterId id="2147484763" r:id="rId19"/>
    <p:sldMasterId id="2147484801" r:id="rId20"/>
    <p:sldMasterId id="2147484828" r:id="rId21"/>
  </p:sldMasterIdLst>
  <p:notesMasterIdLst>
    <p:notesMasterId r:id="rId74"/>
  </p:notesMasterIdLst>
  <p:handoutMasterIdLst>
    <p:handoutMasterId r:id="rId75"/>
  </p:handoutMasterIdLst>
  <p:sldIdLst>
    <p:sldId id="1463" r:id="rId22"/>
    <p:sldId id="1501" r:id="rId23"/>
    <p:sldId id="1519" r:id="rId24"/>
    <p:sldId id="1606" r:id="rId25"/>
    <p:sldId id="1605" r:id="rId26"/>
    <p:sldId id="1607" r:id="rId27"/>
    <p:sldId id="1608" r:id="rId28"/>
    <p:sldId id="1609" r:id="rId29"/>
    <p:sldId id="1662" r:id="rId30"/>
    <p:sldId id="1638" r:id="rId31"/>
    <p:sldId id="1637" r:id="rId32"/>
    <p:sldId id="1663" r:id="rId33"/>
    <p:sldId id="1611" r:id="rId34"/>
    <p:sldId id="1612" r:id="rId35"/>
    <p:sldId id="1613" r:id="rId36"/>
    <p:sldId id="1614" r:id="rId37"/>
    <p:sldId id="1615" r:id="rId38"/>
    <p:sldId id="1616" r:id="rId39"/>
    <p:sldId id="1617" r:id="rId40"/>
    <p:sldId id="1618" r:id="rId41"/>
    <p:sldId id="1639" r:id="rId42"/>
    <p:sldId id="1640" r:id="rId43"/>
    <p:sldId id="1641" r:id="rId44"/>
    <p:sldId id="1622" r:id="rId45"/>
    <p:sldId id="1642" r:id="rId46"/>
    <p:sldId id="1645" r:id="rId47"/>
    <p:sldId id="1646" r:id="rId48"/>
    <p:sldId id="1647" r:id="rId49"/>
    <p:sldId id="1648" r:id="rId50"/>
    <p:sldId id="1649" r:id="rId51"/>
    <p:sldId id="1650" r:id="rId52"/>
    <p:sldId id="1651" r:id="rId53"/>
    <p:sldId id="1630" r:id="rId54"/>
    <p:sldId id="1660" r:id="rId55"/>
    <p:sldId id="1657" r:id="rId56"/>
    <p:sldId id="1658" r:id="rId57"/>
    <p:sldId id="1659" r:id="rId58"/>
    <p:sldId id="1632" r:id="rId59"/>
    <p:sldId id="1655" r:id="rId60"/>
    <p:sldId id="1652" r:id="rId61"/>
    <p:sldId id="1653" r:id="rId62"/>
    <p:sldId id="1654" r:id="rId63"/>
    <p:sldId id="1656" r:id="rId64"/>
    <p:sldId id="1661" r:id="rId65"/>
    <p:sldId id="1633" r:id="rId66"/>
    <p:sldId id="1634" r:id="rId67"/>
    <p:sldId id="1635" r:id="rId68"/>
    <p:sldId id="1636" r:id="rId69"/>
    <p:sldId id="1664" r:id="rId70"/>
    <p:sldId id="1665" r:id="rId71"/>
    <p:sldId id="1454" r:id="rId72"/>
    <p:sldId id="1500"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B799547-7C42-4098-A2C5-2C06E82FAB5D}">
          <p14:sldIdLst>
            <p14:sldId id="1463"/>
            <p14:sldId id="1501"/>
            <p14:sldId id="1519"/>
            <p14:sldId id="1606"/>
            <p14:sldId id="1605"/>
            <p14:sldId id="1607"/>
            <p14:sldId id="1608"/>
            <p14:sldId id="1609"/>
            <p14:sldId id="1662"/>
            <p14:sldId id="1638"/>
            <p14:sldId id="1637"/>
            <p14:sldId id="1663"/>
            <p14:sldId id="1611"/>
            <p14:sldId id="1612"/>
            <p14:sldId id="1613"/>
            <p14:sldId id="1614"/>
            <p14:sldId id="1615"/>
            <p14:sldId id="1616"/>
            <p14:sldId id="1617"/>
          </p14:sldIdLst>
        </p14:section>
        <p14:section name="Getting Started" id="{176FFC1F-1CA9-4996-9B52-5AF0827965E9}">
          <p14:sldIdLst>
            <p14:sldId id="1618"/>
            <p14:sldId id="1639"/>
            <p14:sldId id="1640"/>
            <p14:sldId id="1641"/>
            <p14:sldId id="1622"/>
            <p14:sldId id="1642"/>
            <p14:sldId id="1645"/>
            <p14:sldId id="1646"/>
            <p14:sldId id="1647"/>
            <p14:sldId id="1648"/>
            <p14:sldId id="1649"/>
            <p14:sldId id="1650"/>
            <p14:sldId id="1651"/>
            <p14:sldId id="1630"/>
            <p14:sldId id="1660"/>
            <p14:sldId id="1657"/>
            <p14:sldId id="1658"/>
            <p14:sldId id="1659"/>
            <p14:sldId id="1632"/>
            <p14:sldId id="1655"/>
          </p14:sldIdLst>
        </p14:section>
        <p14:section name="Application Scenarios" id="{E5542C00-7F88-40AC-AC9A-F8BFCBDCE50A}">
          <p14:sldIdLst>
            <p14:sldId id="1652"/>
            <p14:sldId id="1653"/>
            <p14:sldId id="1654"/>
            <p14:sldId id="1656"/>
            <p14:sldId id="1661"/>
          </p14:sldIdLst>
        </p14:section>
        <p14:section name="Resources" id="{285E44BF-B85E-455A-8F3D-5F93379BBE1B}">
          <p14:sldIdLst>
            <p14:sldId id="1633"/>
            <p14:sldId id="1634"/>
            <p14:sldId id="1635"/>
            <p14:sldId id="1636"/>
          </p14:sldIdLst>
        </p14:section>
        <p14:section name="Labs" id="{593D6369-AA2B-48C2-9C33-BC86BE045805}">
          <p14:sldIdLst>
            <p14:sldId id="1664"/>
            <p14:sldId id="1665"/>
          </p14:sldIdLst>
        </p14:section>
        <p14:section name="Closing" id="{377A9E8A-2775-4A77-B353-23ED84926C06}">
          <p14:sldIdLst>
            <p14:sldId id="1454"/>
            <p14:sldId id="15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0BCF2"/>
    <a:srgbClr val="7FBA00"/>
    <a:srgbClr val="B4009E"/>
    <a:srgbClr val="FFBF00"/>
    <a:srgbClr val="2029E6"/>
    <a:srgbClr val="E29724"/>
    <a:srgbClr val="F25022"/>
    <a:srgbClr val="002050"/>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2" autoAdjust="0"/>
    <p:restoredTop sz="84682" autoAdjust="0"/>
  </p:normalViewPr>
  <p:slideViewPr>
    <p:cSldViewPr>
      <p:cViewPr varScale="1">
        <p:scale>
          <a:sx n="120" d="100"/>
          <a:sy n="120" d="100"/>
        </p:scale>
        <p:origin x="56" y="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83" d="100"/>
          <a:sy n="83" d="100"/>
        </p:scale>
        <p:origin x="38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slide" Target="slides/slide42.xml"/><Relationship Id="rId68" Type="http://schemas.openxmlformats.org/officeDocument/2006/relationships/slide" Target="slides/slide47.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0.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0.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Costa" userId="49f5f229-a6e9-4850-ac0f-665af6381b5a" providerId="ADAL" clId="{02C83911-F4D3-4EA0-8A51-7DA7C58893FE}"/>
    <pc:docChg chg="undo redo custSel addSld delSld modSld sldOrd delSection modSection">
      <pc:chgData name="Tiago Costa" userId="49f5f229-a6e9-4850-ac0f-665af6381b5a" providerId="ADAL" clId="{02C83911-F4D3-4EA0-8A51-7DA7C58893FE}" dt="2018-03-24T10:11:39.634" v="1450" actId="1076"/>
      <pc:docMkLst>
        <pc:docMk/>
      </pc:docMkLst>
      <pc:sldChg chg="delSp modSp">
        <pc:chgData name="Tiago Costa" userId="49f5f229-a6e9-4850-ac0f-665af6381b5a" providerId="ADAL" clId="{02C83911-F4D3-4EA0-8A51-7DA7C58893FE}" dt="2018-03-20T13:00:24.939" v="212" actId="14100"/>
        <pc:sldMkLst>
          <pc:docMk/>
          <pc:sldMk cId="2288162628" sldId="1463"/>
        </pc:sldMkLst>
        <pc:spChg chg="mod">
          <ac:chgData name="Tiago Costa" userId="49f5f229-a6e9-4850-ac0f-665af6381b5a" providerId="ADAL" clId="{02C83911-F4D3-4EA0-8A51-7DA7C58893FE}" dt="2018-03-20T13:00:19.002" v="211" actId="20577"/>
          <ac:spMkLst>
            <pc:docMk/>
            <pc:sldMk cId="2288162628" sldId="1463"/>
            <ac:spMk id="4" creationId="{00000000-0000-0000-0000-000000000000}"/>
          </ac:spMkLst>
        </pc:spChg>
        <pc:spChg chg="mod">
          <ac:chgData name="Tiago Costa" userId="49f5f229-a6e9-4850-ac0f-665af6381b5a" providerId="ADAL" clId="{02C83911-F4D3-4EA0-8A51-7DA7C58893FE}" dt="2018-03-20T13:00:24.939" v="212" actId="14100"/>
          <ac:spMkLst>
            <pc:docMk/>
            <pc:sldMk cId="2288162628" sldId="1463"/>
            <ac:spMk id="5" creationId="{00000000-0000-0000-0000-000000000000}"/>
          </ac:spMkLst>
        </pc:spChg>
        <pc:spChg chg="del">
          <ac:chgData name="Tiago Costa" userId="49f5f229-a6e9-4850-ac0f-665af6381b5a" providerId="ADAL" clId="{02C83911-F4D3-4EA0-8A51-7DA7C58893FE}" dt="2018-03-20T12:59:08.553" v="151" actId="478"/>
          <ac:spMkLst>
            <pc:docMk/>
            <pc:sldMk cId="2288162628" sldId="1463"/>
            <ac:spMk id="6" creationId="{7DD33008-85B4-4094-9DFE-A1DB50B618B1}"/>
          </ac:spMkLst>
        </pc:spChg>
      </pc:sldChg>
      <pc:sldChg chg="modSp">
        <pc:chgData name="Tiago Costa" userId="49f5f229-a6e9-4850-ac0f-665af6381b5a" providerId="ADAL" clId="{02C83911-F4D3-4EA0-8A51-7DA7C58893FE}" dt="2018-03-20T12:58:39.968" v="150" actId="313"/>
        <pc:sldMkLst>
          <pc:docMk/>
          <pc:sldMk cId="1747789062" sldId="1500"/>
        </pc:sldMkLst>
        <pc:spChg chg="mod">
          <ac:chgData name="Tiago Costa" userId="49f5f229-a6e9-4850-ac0f-665af6381b5a" providerId="ADAL" clId="{02C83911-F4D3-4EA0-8A51-7DA7C58893FE}" dt="2018-03-20T12:58:39.968" v="150" actId="313"/>
          <ac:spMkLst>
            <pc:docMk/>
            <pc:sldMk cId="1747789062" sldId="1500"/>
            <ac:spMk id="8" creationId="{522567A1-1054-4218-BDA1-0A90C06F03B1}"/>
          </ac:spMkLst>
        </pc:spChg>
      </pc:sldChg>
      <pc:sldChg chg="modSp">
        <pc:chgData name="Tiago Costa" userId="49f5f229-a6e9-4850-ac0f-665af6381b5a" providerId="ADAL" clId="{02C83911-F4D3-4EA0-8A51-7DA7C58893FE}" dt="2018-03-21T10:44:41.985" v="1389" actId="2696"/>
        <pc:sldMkLst>
          <pc:docMk/>
          <pc:sldMk cId="919388661" sldId="1501"/>
        </pc:sldMkLst>
        <pc:spChg chg="mod">
          <ac:chgData name="Tiago Costa" userId="49f5f229-a6e9-4850-ac0f-665af6381b5a" providerId="ADAL" clId="{02C83911-F4D3-4EA0-8A51-7DA7C58893FE}" dt="2018-03-21T10:44:41.985" v="1389" actId="2696"/>
          <ac:spMkLst>
            <pc:docMk/>
            <pc:sldMk cId="919388661" sldId="1501"/>
            <ac:spMk id="6" creationId="{00000000-0000-0000-0000-000000000000}"/>
          </ac:spMkLst>
        </pc:spChg>
      </pc:sldChg>
      <pc:sldChg chg="modAnim">
        <pc:chgData name="Tiago Costa" userId="49f5f229-a6e9-4850-ac0f-665af6381b5a" providerId="ADAL" clId="{02C83911-F4D3-4EA0-8A51-7DA7C58893FE}" dt="2018-03-20T13:02:44.241" v="216" actId="208"/>
        <pc:sldMkLst>
          <pc:docMk/>
          <pc:sldMk cId="276790906" sldId="1519"/>
        </pc:sldMkLst>
      </pc:sldChg>
      <pc:sldChg chg="modSp add">
        <pc:chgData name="Tiago Costa" userId="49f5f229-a6e9-4850-ac0f-665af6381b5a" providerId="ADAL" clId="{02C83911-F4D3-4EA0-8A51-7DA7C58893FE}" dt="2018-03-21T10:44:31.869" v="1387" actId="2696"/>
        <pc:sldMkLst>
          <pc:docMk/>
          <pc:sldMk cId="1094689109" sldId="1605"/>
        </pc:sldMkLst>
        <pc:spChg chg="mod">
          <ac:chgData name="Tiago Costa" userId="49f5f229-a6e9-4850-ac0f-665af6381b5a" providerId="ADAL" clId="{02C83911-F4D3-4EA0-8A51-7DA7C58893FE}" dt="2018-03-21T10:44:31.869" v="1387" actId="2696"/>
          <ac:spMkLst>
            <pc:docMk/>
            <pc:sldMk cId="1094689109" sldId="1605"/>
            <ac:spMk id="2" creationId="{00000000-0000-0000-0000-000000000000}"/>
          </ac:spMkLst>
        </pc:spChg>
      </pc:sldChg>
      <pc:sldChg chg="modSp add modAnim">
        <pc:chgData name="Tiago Costa" userId="49f5f229-a6e9-4850-ac0f-665af6381b5a" providerId="ADAL" clId="{02C83911-F4D3-4EA0-8A51-7DA7C58893FE}" dt="2018-03-21T10:44:35.686" v="1388" actId="2696"/>
        <pc:sldMkLst>
          <pc:docMk/>
          <pc:sldMk cId="4271955081" sldId="1606"/>
        </pc:sldMkLst>
        <pc:spChg chg="mod">
          <ac:chgData name="Tiago Costa" userId="49f5f229-a6e9-4850-ac0f-665af6381b5a" providerId="ADAL" clId="{02C83911-F4D3-4EA0-8A51-7DA7C58893FE}" dt="2018-03-21T10:44:35.686" v="1388" actId="2696"/>
          <ac:spMkLst>
            <pc:docMk/>
            <pc:sldMk cId="4271955081" sldId="1606"/>
            <ac:spMk id="2" creationId="{00000000-0000-0000-0000-000000000000}"/>
          </ac:spMkLst>
        </pc:spChg>
      </pc:sldChg>
      <pc:sldChg chg="modSp">
        <pc:chgData name="Tiago Costa" userId="49f5f229-a6e9-4850-ac0f-665af6381b5a" providerId="ADAL" clId="{02C83911-F4D3-4EA0-8A51-7DA7C58893FE}" dt="2018-03-21T10:44:25.410" v="1386" actId="2696"/>
        <pc:sldMkLst>
          <pc:docMk/>
          <pc:sldMk cId="4125048000" sldId="1608"/>
        </pc:sldMkLst>
        <pc:spChg chg="mod">
          <ac:chgData name="Tiago Costa" userId="49f5f229-a6e9-4850-ac0f-665af6381b5a" providerId="ADAL" clId="{02C83911-F4D3-4EA0-8A51-7DA7C58893FE}" dt="2018-03-21T10:44:25.410" v="1386" actId="2696"/>
          <ac:spMkLst>
            <pc:docMk/>
            <pc:sldMk cId="4125048000" sldId="1608"/>
            <ac:spMk id="2" creationId="{00000000-0000-0000-0000-000000000000}"/>
          </ac:spMkLst>
        </pc:spChg>
      </pc:sldChg>
      <pc:sldChg chg="modSp">
        <pc:chgData name="Tiago Costa" userId="49f5f229-a6e9-4850-ac0f-665af6381b5a" providerId="ADAL" clId="{02C83911-F4D3-4EA0-8A51-7DA7C58893FE}" dt="2018-03-21T10:44:21.117" v="1385" actId="2696"/>
        <pc:sldMkLst>
          <pc:docMk/>
          <pc:sldMk cId="3314999119" sldId="1609"/>
        </pc:sldMkLst>
        <pc:spChg chg="mod">
          <ac:chgData name="Tiago Costa" userId="49f5f229-a6e9-4850-ac0f-665af6381b5a" providerId="ADAL" clId="{02C83911-F4D3-4EA0-8A51-7DA7C58893FE}" dt="2018-03-21T10:44:21.117" v="1385" actId="2696"/>
          <ac:spMkLst>
            <pc:docMk/>
            <pc:sldMk cId="3314999119" sldId="1609"/>
            <ac:spMk id="2" creationId="{00000000-0000-0000-0000-000000000000}"/>
          </ac:spMkLst>
        </pc:spChg>
      </pc:sldChg>
      <pc:sldChg chg="modSp">
        <pc:chgData name="Tiago Costa" userId="49f5f229-a6e9-4850-ac0f-665af6381b5a" providerId="ADAL" clId="{02C83911-F4D3-4EA0-8A51-7DA7C58893FE}" dt="2018-03-21T10:45:12.936" v="1393" actId="113"/>
        <pc:sldMkLst>
          <pc:docMk/>
          <pc:sldMk cId="1414141047" sldId="1611"/>
        </pc:sldMkLst>
        <pc:spChg chg="mod">
          <ac:chgData name="Tiago Costa" userId="49f5f229-a6e9-4850-ac0f-665af6381b5a" providerId="ADAL" clId="{02C83911-F4D3-4EA0-8A51-7DA7C58893FE}" dt="2018-03-21T10:45:12.936" v="1393" actId="113"/>
          <ac:spMkLst>
            <pc:docMk/>
            <pc:sldMk cId="1414141047" sldId="1611"/>
            <ac:spMk id="2" creationId="{00000000-0000-0000-0000-000000000000}"/>
          </ac:spMkLst>
        </pc:spChg>
      </pc:sldChg>
      <pc:sldChg chg="modSp">
        <pc:chgData name="Tiago Costa" userId="49f5f229-a6e9-4850-ac0f-665af6381b5a" providerId="ADAL" clId="{02C83911-F4D3-4EA0-8A51-7DA7C58893FE}" dt="2018-03-21T10:45:15.905" v="1394" actId="113"/>
        <pc:sldMkLst>
          <pc:docMk/>
          <pc:sldMk cId="3225698240" sldId="1612"/>
        </pc:sldMkLst>
        <pc:spChg chg="mod">
          <ac:chgData name="Tiago Costa" userId="49f5f229-a6e9-4850-ac0f-665af6381b5a" providerId="ADAL" clId="{02C83911-F4D3-4EA0-8A51-7DA7C58893FE}" dt="2018-03-21T10:45:15.905" v="1394" actId="113"/>
          <ac:spMkLst>
            <pc:docMk/>
            <pc:sldMk cId="3225698240" sldId="1612"/>
            <ac:spMk id="2" creationId="{00000000-0000-0000-0000-000000000000}"/>
          </ac:spMkLst>
        </pc:spChg>
      </pc:sldChg>
      <pc:sldChg chg="modSp">
        <pc:chgData name="Tiago Costa" userId="49f5f229-a6e9-4850-ac0f-665af6381b5a" providerId="ADAL" clId="{02C83911-F4D3-4EA0-8A51-7DA7C58893FE}" dt="2018-03-21T10:45:22.600" v="1395" actId="113"/>
        <pc:sldMkLst>
          <pc:docMk/>
          <pc:sldMk cId="1140548553" sldId="1613"/>
        </pc:sldMkLst>
        <pc:spChg chg="mod">
          <ac:chgData name="Tiago Costa" userId="49f5f229-a6e9-4850-ac0f-665af6381b5a" providerId="ADAL" clId="{02C83911-F4D3-4EA0-8A51-7DA7C58893FE}" dt="2018-03-21T10:45:22.600" v="1395" actId="113"/>
          <ac:spMkLst>
            <pc:docMk/>
            <pc:sldMk cId="1140548553" sldId="1613"/>
            <ac:spMk id="2" creationId="{00000000-0000-0000-0000-000000000000}"/>
          </ac:spMkLst>
        </pc:spChg>
      </pc:sldChg>
      <pc:sldChg chg="modSp">
        <pc:chgData name="Tiago Costa" userId="49f5f229-a6e9-4850-ac0f-665af6381b5a" providerId="ADAL" clId="{02C83911-F4D3-4EA0-8A51-7DA7C58893FE}" dt="2018-03-21T10:45:29.076" v="1396" actId="113"/>
        <pc:sldMkLst>
          <pc:docMk/>
          <pc:sldMk cId="3789147409" sldId="1614"/>
        </pc:sldMkLst>
        <pc:spChg chg="mod">
          <ac:chgData name="Tiago Costa" userId="49f5f229-a6e9-4850-ac0f-665af6381b5a" providerId="ADAL" clId="{02C83911-F4D3-4EA0-8A51-7DA7C58893FE}" dt="2018-03-21T10:45:29.076" v="1396" actId="113"/>
          <ac:spMkLst>
            <pc:docMk/>
            <pc:sldMk cId="3789147409" sldId="1614"/>
            <ac:spMk id="2" creationId="{00000000-0000-0000-0000-000000000000}"/>
          </ac:spMkLst>
        </pc:spChg>
      </pc:sldChg>
      <pc:sldChg chg="modSp">
        <pc:chgData name="Tiago Costa" userId="49f5f229-a6e9-4850-ac0f-665af6381b5a" providerId="ADAL" clId="{02C83911-F4D3-4EA0-8A51-7DA7C58893FE}" dt="2018-03-21T10:45:31.627" v="1397" actId="113"/>
        <pc:sldMkLst>
          <pc:docMk/>
          <pc:sldMk cId="2887173350" sldId="1615"/>
        </pc:sldMkLst>
        <pc:spChg chg="mod">
          <ac:chgData name="Tiago Costa" userId="49f5f229-a6e9-4850-ac0f-665af6381b5a" providerId="ADAL" clId="{02C83911-F4D3-4EA0-8A51-7DA7C58893FE}" dt="2018-03-21T10:45:31.627" v="1397" actId="113"/>
          <ac:spMkLst>
            <pc:docMk/>
            <pc:sldMk cId="2887173350" sldId="1615"/>
            <ac:spMk id="2" creationId="{00000000-0000-0000-0000-000000000000}"/>
          </ac:spMkLst>
        </pc:spChg>
      </pc:sldChg>
      <pc:sldChg chg="addSp delSp modSp">
        <pc:chgData name="Tiago Costa" userId="49f5f229-a6e9-4850-ac0f-665af6381b5a" providerId="ADAL" clId="{02C83911-F4D3-4EA0-8A51-7DA7C58893FE}" dt="2018-03-24T10:11:39.634" v="1450" actId="1076"/>
        <pc:sldMkLst>
          <pc:docMk/>
          <pc:sldMk cId="961108302" sldId="1616"/>
        </pc:sldMkLst>
        <pc:spChg chg="mod">
          <ac:chgData name="Tiago Costa" userId="49f5f229-a6e9-4850-ac0f-665af6381b5a" providerId="ADAL" clId="{02C83911-F4D3-4EA0-8A51-7DA7C58893FE}" dt="2018-03-21T10:45:33.982" v="1398" actId="113"/>
          <ac:spMkLst>
            <pc:docMk/>
            <pc:sldMk cId="961108302" sldId="1616"/>
            <ac:spMk id="2" creationId="{00000000-0000-0000-0000-000000000000}"/>
          </ac:spMkLst>
        </pc:spChg>
        <pc:picChg chg="del">
          <ac:chgData name="Tiago Costa" userId="49f5f229-a6e9-4850-ac0f-665af6381b5a" providerId="ADAL" clId="{02C83911-F4D3-4EA0-8A51-7DA7C58893FE}" dt="2018-03-24T10:11:36.705" v="1449" actId="478"/>
          <ac:picMkLst>
            <pc:docMk/>
            <pc:sldMk cId="961108302" sldId="1616"/>
            <ac:picMk id="4" creationId="{7A8DD33A-D7E1-4B92-9D42-BD10F43187B2}"/>
          </ac:picMkLst>
        </pc:picChg>
        <pc:picChg chg="add mod">
          <ac:chgData name="Tiago Costa" userId="49f5f229-a6e9-4850-ac0f-665af6381b5a" providerId="ADAL" clId="{02C83911-F4D3-4EA0-8A51-7DA7C58893FE}" dt="2018-03-24T10:11:39.634" v="1450" actId="1076"/>
          <ac:picMkLst>
            <pc:docMk/>
            <pc:sldMk cId="961108302" sldId="1616"/>
            <ac:picMk id="5" creationId="{CE772923-8581-4FF1-9826-C3F7E5AAB3C8}"/>
          </ac:picMkLst>
        </pc:picChg>
      </pc:sldChg>
      <pc:sldChg chg="modSp">
        <pc:chgData name="Tiago Costa" userId="49f5f229-a6e9-4850-ac0f-665af6381b5a" providerId="ADAL" clId="{02C83911-F4D3-4EA0-8A51-7DA7C58893FE}" dt="2018-03-21T10:45:36.886" v="1399" actId="113"/>
        <pc:sldMkLst>
          <pc:docMk/>
          <pc:sldMk cId="2335128158" sldId="1617"/>
        </pc:sldMkLst>
        <pc:spChg chg="mod">
          <ac:chgData name="Tiago Costa" userId="49f5f229-a6e9-4850-ac0f-665af6381b5a" providerId="ADAL" clId="{02C83911-F4D3-4EA0-8A51-7DA7C58893FE}" dt="2018-03-21T10:45:36.886" v="1399" actId="113"/>
          <ac:spMkLst>
            <pc:docMk/>
            <pc:sldMk cId="2335128158" sldId="1617"/>
            <ac:spMk id="2" creationId="{00000000-0000-0000-0000-000000000000}"/>
          </ac:spMkLst>
        </pc:spChg>
      </pc:sldChg>
      <pc:sldChg chg="modSp ord">
        <pc:chgData name="Tiago Costa" userId="49f5f229-a6e9-4850-ac0f-665af6381b5a" providerId="ADAL" clId="{02C83911-F4D3-4EA0-8A51-7DA7C58893FE}" dt="2018-03-21T10:45:52.505" v="1403" actId="113"/>
        <pc:sldMkLst>
          <pc:docMk/>
          <pc:sldMk cId="2941376333" sldId="1622"/>
        </pc:sldMkLst>
        <pc:spChg chg="mod">
          <ac:chgData name="Tiago Costa" userId="49f5f229-a6e9-4850-ac0f-665af6381b5a" providerId="ADAL" clId="{02C83911-F4D3-4EA0-8A51-7DA7C58893FE}" dt="2018-03-21T10:45:52.505" v="1403" actId="113"/>
          <ac:spMkLst>
            <pc:docMk/>
            <pc:sldMk cId="2941376333" sldId="1622"/>
            <ac:spMk id="9" creationId="{3902632F-E29E-474E-BD35-A4248D76E95E}"/>
          </ac:spMkLst>
        </pc:spChg>
      </pc:sldChg>
      <pc:sldChg chg="modSp ord">
        <pc:chgData name="Tiago Costa" userId="49f5f229-a6e9-4850-ac0f-665af6381b5a" providerId="ADAL" clId="{02C83911-F4D3-4EA0-8A51-7DA7C58893FE}" dt="2018-03-20T22:45:27.479" v="1243" actId="108"/>
        <pc:sldMkLst>
          <pc:docMk/>
          <pc:sldMk cId="3333665848" sldId="1630"/>
        </pc:sldMkLst>
        <pc:spChg chg="mod">
          <ac:chgData name="Tiago Costa" userId="49f5f229-a6e9-4850-ac0f-665af6381b5a" providerId="ADAL" clId="{02C83911-F4D3-4EA0-8A51-7DA7C58893FE}" dt="2018-03-20T22:45:27.479" v="1243" actId="108"/>
          <ac:spMkLst>
            <pc:docMk/>
            <pc:sldMk cId="3333665848" sldId="1630"/>
            <ac:spMk id="2" creationId="{00000000-0000-0000-0000-000000000000}"/>
          </ac:spMkLst>
        </pc:spChg>
      </pc:sldChg>
      <pc:sldChg chg="modSp ord">
        <pc:chgData name="Tiago Costa" userId="49f5f229-a6e9-4850-ac0f-665af6381b5a" providerId="ADAL" clId="{02C83911-F4D3-4EA0-8A51-7DA7C58893FE}" dt="2018-03-21T10:46:23.441" v="1410" actId="2696"/>
        <pc:sldMkLst>
          <pc:docMk/>
          <pc:sldMk cId="171643802" sldId="1632"/>
        </pc:sldMkLst>
        <pc:spChg chg="mod">
          <ac:chgData name="Tiago Costa" userId="49f5f229-a6e9-4850-ac0f-665af6381b5a" providerId="ADAL" clId="{02C83911-F4D3-4EA0-8A51-7DA7C58893FE}" dt="2018-03-21T10:46:23.441" v="1410" actId="2696"/>
          <ac:spMkLst>
            <pc:docMk/>
            <pc:sldMk cId="171643802" sldId="1632"/>
            <ac:spMk id="9" creationId="{3902632F-E29E-474E-BD35-A4248D76E95E}"/>
          </ac:spMkLst>
        </pc:spChg>
      </pc:sldChg>
      <pc:sldChg chg="addSp delSp modSp">
        <pc:chgData name="Tiago Costa" userId="49f5f229-a6e9-4850-ac0f-665af6381b5a" providerId="ADAL" clId="{02C83911-F4D3-4EA0-8A51-7DA7C58893FE}" dt="2018-03-21T10:46:51.814" v="1417" actId="113"/>
        <pc:sldMkLst>
          <pc:docMk/>
          <pc:sldMk cId="2695399498" sldId="1634"/>
        </pc:sldMkLst>
        <pc:spChg chg="mod">
          <ac:chgData name="Tiago Costa" userId="49f5f229-a6e9-4850-ac0f-665af6381b5a" providerId="ADAL" clId="{02C83911-F4D3-4EA0-8A51-7DA7C58893FE}" dt="2018-03-21T10:46:51.814" v="1417" actId="113"/>
          <ac:spMkLst>
            <pc:docMk/>
            <pc:sldMk cId="2695399498" sldId="1634"/>
            <ac:spMk id="2" creationId="{00000000-0000-0000-0000-000000000000}"/>
          </ac:spMkLst>
        </pc:spChg>
        <pc:spChg chg="mod">
          <ac:chgData name="Tiago Costa" userId="49f5f229-a6e9-4850-ac0f-665af6381b5a" providerId="ADAL" clId="{02C83911-F4D3-4EA0-8A51-7DA7C58893FE}" dt="2018-03-20T14:45:43.388" v="486" actId="20577"/>
          <ac:spMkLst>
            <pc:docMk/>
            <pc:sldMk cId="2695399498" sldId="1634"/>
            <ac:spMk id="3" creationId="{00000000-0000-0000-0000-000000000000}"/>
          </ac:spMkLst>
        </pc:spChg>
        <pc:picChg chg="add del">
          <ac:chgData name="Tiago Costa" userId="49f5f229-a6e9-4850-ac0f-665af6381b5a" providerId="ADAL" clId="{02C83911-F4D3-4EA0-8A51-7DA7C58893FE}" dt="2018-03-20T14:45:55.819" v="488" actId="108"/>
          <ac:picMkLst>
            <pc:docMk/>
            <pc:sldMk cId="2695399498" sldId="1634"/>
            <ac:picMk id="4" creationId="{49D4D974-28AF-4289-AEDB-7CC28F2FD615}"/>
          </ac:picMkLst>
        </pc:picChg>
      </pc:sldChg>
      <pc:sldChg chg="modSp">
        <pc:chgData name="Tiago Costa" userId="49f5f229-a6e9-4850-ac0f-665af6381b5a" providerId="ADAL" clId="{02C83911-F4D3-4EA0-8A51-7DA7C58893FE}" dt="2018-03-21T10:46:54.270" v="1418" actId="113"/>
        <pc:sldMkLst>
          <pc:docMk/>
          <pc:sldMk cId="2659137691" sldId="1635"/>
        </pc:sldMkLst>
        <pc:spChg chg="mod">
          <ac:chgData name="Tiago Costa" userId="49f5f229-a6e9-4850-ac0f-665af6381b5a" providerId="ADAL" clId="{02C83911-F4D3-4EA0-8A51-7DA7C58893FE}" dt="2018-03-21T10:46:54.270" v="1418" actId="113"/>
          <ac:spMkLst>
            <pc:docMk/>
            <pc:sldMk cId="2659137691" sldId="1635"/>
            <ac:spMk id="2" creationId="{00000000-0000-0000-0000-000000000000}"/>
          </ac:spMkLst>
        </pc:spChg>
        <pc:spChg chg="mod">
          <ac:chgData name="Tiago Costa" userId="49f5f229-a6e9-4850-ac0f-665af6381b5a" providerId="ADAL" clId="{02C83911-F4D3-4EA0-8A51-7DA7C58893FE}" dt="2018-03-20T14:44:58.391" v="446" actId="115"/>
          <ac:spMkLst>
            <pc:docMk/>
            <pc:sldMk cId="2659137691" sldId="1635"/>
            <ac:spMk id="3" creationId="{00000000-0000-0000-0000-000000000000}"/>
          </ac:spMkLst>
        </pc:spChg>
      </pc:sldChg>
      <pc:sldChg chg="modSp">
        <pc:chgData name="Tiago Costa" userId="49f5f229-a6e9-4850-ac0f-665af6381b5a" providerId="ADAL" clId="{02C83911-F4D3-4EA0-8A51-7DA7C58893FE}" dt="2018-03-21T10:46:57.099" v="1419" actId="113"/>
        <pc:sldMkLst>
          <pc:docMk/>
          <pc:sldMk cId="4110085996" sldId="1636"/>
        </pc:sldMkLst>
        <pc:spChg chg="mod">
          <ac:chgData name="Tiago Costa" userId="49f5f229-a6e9-4850-ac0f-665af6381b5a" providerId="ADAL" clId="{02C83911-F4D3-4EA0-8A51-7DA7C58893FE}" dt="2018-03-21T10:46:57.099" v="1419" actId="113"/>
          <ac:spMkLst>
            <pc:docMk/>
            <pc:sldMk cId="4110085996" sldId="1636"/>
            <ac:spMk id="2" creationId="{00000000-0000-0000-0000-000000000000}"/>
          </ac:spMkLst>
        </pc:spChg>
        <pc:spChg chg="mod">
          <ac:chgData name="Tiago Costa" userId="49f5f229-a6e9-4850-ac0f-665af6381b5a" providerId="ADAL" clId="{02C83911-F4D3-4EA0-8A51-7DA7C58893FE}" dt="2018-03-20T23:04:20.272" v="1255" actId="115"/>
          <ac:spMkLst>
            <pc:docMk/>
            <pc:sldMk cId="4110085996" sldId="1636"/>
            <ac:spMk id="102" creationId="{12DC13F8-AE8F-4C95-B289-BA5BF38FBA84}"/>
          </ac:spMkLst>
        </pc:spChg>
      </pc:sldChg>
      <pc:sldChg chg="addSp delSp modSp add modTransition modAnim">
        <pc:chgData name="Tiago Costa" userId="49f5f229-a6e9-4850-ac0f-665af6381b5a" providerId="ADAL" clId="{02C83911-F4D3-4EA0-8A51-7DA7C58893FE}" dt="2018-03-21T10:44:57.797" v="1391" actId="113"/>
        <pc:sldMkLst>
          <pc:docMk/>
          <pc:sldMk cId="443841938" sldId="1637"/>
        </pc:sldMkLst>
        <pc:spChg chg="del mod">
          <ac:chgData name="Tiago Costa" userId="49f5f229-a6e9-4850-ac0f-665af6381b5a" providerId="ADAL" clId="{02C83911-F4D3-4EA0-8A51-7DA7C58893FE}" dt="2018-03-20T13:14:25.464" v="266" actId="478"/>
          <ac:spMkLst>
            <pc:docMk/>
            <pc:sldMk cId="443841938" sldId="1637"/>
            <ac:spMk id="2" creationId="{00000000-0000-0000-0000-000000000000}"/>
          </ac:spMkLst>
        </pc:spChg>
        <pc:spChg chg="add del mod">
          <ac:chgData name="Tiago Costa" userId="49f5f229-a6e9-4850-ac0f-665af6381b5a" providerId="ADAL" clId="{02C83911-F4D3-4EA0-8A51-7DA7C58893FE}" dt="2018-03-20T13:14:29.492" v="269" actId="478"/>
          <ac:spMkLst>
            <pc:docMk/>
            <pc:sldMk cId="443841938" sldId="1637"/>
            <ac:spMk id="5" creationId="{3A7D9EA3-5000-41EF-9142-9B709ECBA909}"/>
          </ac:spMkLst>
        </pc:spChg>
        <pc:spChg chg="add del">
          <ac:chgData name="Tiago Costa" userId="49f5f229-a6e9-4850-ac0f-665af6381b5a" providerId="ADAL" clId="{02C83911-F4D3-4EA0-8A51-7DA7C58893FE}" dt="2018-03-20T13:14:27.039" v="268" actId="208"/>
          <ac:spMkLst>
            <pc:docMk/>
            <pc:sldMk cId="443841938" sldId="1637"/>
            <ac:spMk id="6" creationId="{A5D34676-0674-464B-BF71-0D86F193FD32}"/>
          </ac:spMkLst>
        </pc:spChg>
        <pc:spChg chg="add mod">
          <ac:chgData name="Tiago Costa" userId="49f5f229-a6e9-4850-ac0f-665af6381b5a" providerId="ADAL" clId="{02C83911-F4D3-4EA0-8A51-7DA7C58893FE}" dt="2018-03-21T10:44:57.797" v="1391" actId="113"/>
          <ac:spMkLst>
            <pc:docMk/>
            <pc:sldMk cId="443841938" sldId="1637"/>
            <ac:spMk id="7" creationId="{375B76DC-E512-458F-B821-FCCA55C49E09}"/>
          </ac:spMkLst>
        </pc:spChg>
        <pc:spChg chg="add">
          <ac:chgData name="Tiago Costa" userId="49f5f229-a6e9-4850-ac0f-665af6381b5a" providerId="ADAL" clId="{02C83911-F4D3-4EA0-8A51-7DA7C58893FE}" dt="2018-03-20T13:15:14.148" v="286" actId="208"/>
          <ac:spMkLst>
            <pc:docMk/>
            <pc:sldMk cId="443841938" sldId="1637"/>
            <ac:spMk id="9" creationId="{8741243D-B59C-4521-B2EF-44FFBE7DE0C8}"/>
          </ac:spMkLst>
        </pc:spChg>
        <pc:spChg chg="add">
          <ac:chgData name="Tiago Costa" userId="49f5f229-a6e9-4850-ac0f-665af6381b5a" providerId="ADAL" clId="{02C83911-F4D3-4EA0-8A51-7DA7C58893FE}" dt="2018-03-20T13:15:14.148" v="286" actId="208"/>
          <ac:spMkLst>
            <pc:docMk/>
            <pc:sldMk cId="443841938" sldId="1637"/>
            <ac:spMk id="28" creationId="{31638608-9734-4A16-9B88-515C09FCC3AA}"/>
          </ac:spMkLst>
        </pc:spChg>
        <pc:spChg chg="add">
          <ac:chgData name="Tiago Costa" userId="49f5f229-a6e9-4850-ac0f-665af6381b5a" providerId="ADAL" clId="{02C83911-F4D3-4EA0-8A51-7DA7C58893FE}" dt="2018-03-20T13:15:14.148" v="286" actId="208"/>
          <ac:spMkLst>
            <pc:docMk/>
            <pc:sldMk cId="443841938" sldId="1637"/>
            <ac:spMk id="30" creationId="{80BB8269-8EC5-4208-B16E-956492C8381B}"/>
          </ac:spMkLst>
        </pc:spChg>
        <pc:spChg chg="add">
          <ac:chgData name="Tiago Costa" userId="49f5f229-a6e9-4850-ac0f-665af6381b5a" providerId="ADAL" clId="{02C83911-F4D3-4EA0-8A51-7DA7C58893FE}" dt="2018-03-20T13:15:14.148" v="286" actId="208"/>
          <ac:spMkLst>
            <pc:docMk/>
            <pc:sldMk cId="443841938" sldId="1637"/>
            <ac:spMk id="47" creationId="{A6C958D7-77C7-4FF9-93BF-C1629460F996}"/>
          </ac:spMkLst>
        </pc:spChg>
        <pc:spChg chg="add">
          <ac:chgData name="Tiago Costa" userId="49f5f229-a6e9-4850-ac0f-665af6381b5a" providerId="ADAL" clId="{02C83911-F4D3-4EA0-8A51-7DA7C58893FE}" dt="2018-03-20T13:15:14.148" v="286" actId="208"/>
          <ac:spMkLst>
            <pc:docMk/>
            <pc:sldMk cId="443841938" sldId="1637"/>
            <ac:spMk id="48" creationId="{2802B2CB-7926-4E08-8A00-08B6ABCEE905}"/>
          </ac:spMkLst>
        </pc:spChg>
        <pc:spChg chg="add">
          <ac:chgData name="Tiago Costa" userId="49f5f229-a6e9-4850-ac0f-665af6381b5a" providerId="ADAL" clId="{02C83911-F4D3-4EA0-8A51-7DA7C58893FE}" dt="2018-03-20T13:15:14.148" v="286" actId="208"/>
          <ac:spMkLst>
            <pc:docMk/>
            <pc:sldMk cId="443841938" sldId="1637"/>
            <ac:spMk id="49" creationId="{25B94E65-48C3-4955-AC4C-1E9F4415DB11}"/>
          </ac:spMkLst>
        </pc:spChg>
        <pc:spChg chg="add">
          <ac:chgData name="Tiago Costa" userId="49f5f229-a6e9-4850-ac0f-665af6381b5a" providerId="ADAL" clId="{02C83911-F4D3-4EA0-8A51-7DA7C58893FE}" dt="2018-03-20T13:15:14.148" v="286" actId="208"/>
          <ac:spMkLst>
            <pc:docMk/>
            <pc:sldMk cId="443841938" sldId="1637"/>
            <ac:spMk id="50" creationId="{50C7458E-3914-4AEB-B86D-FAC6EF1B4995}"/>
          </ac:spMkLst>
        </pc:spChg>
        <pc:spChg chg="add">
          <ac:chgData name="Tiago Costa" userId="49f5f229-a6e9-4850-ac0f-665af6381b5a" providerId="ADAL" clId="{02C83911-F4D3-4EA0-8A51-7DA7C58893FE}" dt="2018-03-20T13:15:14.148" v="286" actId="208"/>
          <ac:spMkLst>
            <pc:docMk/>
            <pc:sldMk cId="443841938" sldId="1637"/>
            <ac:spMk id="60" creationId="{307C2C37-A0DC-46FC-8C16-A590D1B50446}"/>
          </ac:spMkLst>
        </pc:spChg>
        <pc:spChg chg="add">
          <ac:chgData name="Tiago Costa" userId="49f5f229-a6e9-4850-ac0f-665af6381b5a" providerId="ADAL" clId="{02C83911-F4D3-4EA0-8A51-7DA7C58893FE}" dt="2018-03-20T13:15:14.148" v="286" actId="208"/>
          <ac:spMkLst>
            <pc:docMk/>
            <pc:sldMk cId="443841938" sldId="1637"/>
            <ac:spMk id="61" creationId="{E8CB0692-6D2E-4F64-88D1-7177B3C7197D}"/>
          </ac:spMkLst>
        </pc:spChg>
        <pc:spChg chg="add">
          <ac:chgData name="Tiago Costa" userId="49f5f229-a6e9-4850-ac0f-665af6381b5a" providerId="ADAL" clId="{02C83911-F4D3-4EA0-8A51-7DA7C58893FE}" dt="2018-03-20T13:15:14.148" v="286" actId="208"/>
          <ac:spMkLst>
            <pc:docMk/>
            <pc:sldMk cId="443841938" sldId="1637"/>
            <ac:spMk id="93" creationId="{74E264A1-156B-4927-A7E0-24417792E28B}"/>
          </ac:spMkLst>
        </pc:spChg>
        <pc:spChg chg="add">
          <ac:chgData name="Tiago Costa" userId="49f5f229-a6e9-4850-ac0f-665af6381b5a" providerId="ADAL" clId="{02C83911-F4D3-4EA0-8A51-7DA7C58893FE}" dt="2018-03-20T13:15:14.148" v="286" actId="208"/>
          <ac:spMkLst>
            <pc:docMk/>
            <pc:sldMk cId="443841938" sldId="1637"/>
            <ac:spMk id="94" creationId="{3AA25427-EDCE-4109-9D7E-AF5AF610B7ED}"/>
          </ac:spMkLst>
        </pc:spChg>
        <pc:spChg chg="add">
          <ac:chgData name="Tiago Costa" userId="49f5f229-a6e9-4850-ac0f-665af6381b5a" providerId="ADAL" clId="{02C83911-F4D3-4EA0-8A51-7DA7C58893FE}" dt="2018-03-20T13:15:14.148" v="286" actId="208"/>
          <ac:spMkLst>
            <pc:docMk/>
            <pc:sldMk cId="443841938" sldId="1637"/>
            <ac:spMk id="95" creationId="{B12EC63B-09FE-41E1-A759-F2484737E325}"/>
          </ac:spMkLst>
        </pc:spChg>
        <pc:spChg chg="add">
          <ac:chgData name="Tiago Costa" userId="49f5f229-a6e9-4850-ac0f-665af6381b5a" providerId="ADAL" clId="{02C83911-F4D3-4EA0-8A51-7DA7C58893FE}" dt="2018-03-20T13:15:14.148" v="286" actId="208"/>
          <ac:spMkLst>
            <pc:docMk/>
            <pc:sldMk cId="443841938" sldId="1637"/>
            <ac:spMk id="96" creationId="{05F29C80-D78D-4C58-8B0C-F2896031E284}"/>
          </ac:spMkLst>
        </pc:spChg>
        <pc:spChg chg="add">
          <ac:chgData name="Tiago Costa" userId="49f5f229-a6e9-4850-ac0f-665af6381b5a" providerId="ADAL" clId="{02C83911-F4D3-4EA0-8A51-7DA7C58893FE}" dt="2018-03-20T13:15:14.148" v="286" actId="208"/>
          <ac:spMkLst>
            <pc:docMk/>
            <pc:sldMk cId="443841938" sldId="1637"/>
            <ac:spMk id="97" creationId="{E66D3382-4B5E-4B72-AE12-78EE841813C0}"/>
          </ac:spMkLst>
        </pc:spChg>
        <pc:spChg chg="add">
          <ac:chgData name="Tiago Costa" userId="49f5f229-a6e9-4850-ac0f-665af6381b5a" providerId="ADAL" clId="{02C83911-F4D3-4EA0-8A51-7DA7C58893FE}" dt="2018-03-20T13:15:14.148" v="286" actId="208"/>
          <ac:spMkLst>
            <pc:docMk/>
            <pc:sldMk cId="443841938" sldId="1637"/>
            <ac:spMk id="98" creationId="{E5F04747-8F62-4975-BE7D-BAECE0C6B6C7}"/>
          </ac:spMkLst>
        </pc:spChg>
        <pc:spChg chg="add">
          <ac:chgData name="Tiago Costa" userId="49f5f229-a6e9-4850-ac0f-665af6381b5a" providerId="ADAL" clId="{02C83911-F4D3-4EA0-8A51-7DA7C58893FE}" dt="2018-03-20T13:15:14.148" v="286" actId="208"/>
          <ac:spMkLst>
            <pc:docMk/>
            <pc:sldMk cId="443841938" sldId="1637"/>
            <ac:spMk id="99" creationId="{D0BD8794-0E0E-410A-BC6A-CEBA7E64C064}"/>
          </ac:spMkLst>
        </pc:spChg>
        <pc:spChg chg="add">
          <ac:chgData name="Tiago Costa" userId="49f5f229-a6e9-4850-ac0f-665af6381b5a" providerId="ADAL" clId="{02C83911-F4D3-4EA0-8A51-7DA7C58893FE}" dt="2018-03-20T13:15:14.148" v="286" actId="208"/>
          <ac:spMkLst>
            <pc:docMk/>
            <pc:sldMk cId="443841938" sldId="1637"/>
            <ac:spMk id="103" creationId="{CDD806A4-41F2-439A-A760-9096DD17860F}"/>
          </ac:spMkLst>
        </pc:spChg>
        <pc:spChg chg="add">
          <ac:chgData name="Tiago Costa" userId="49f5f229-a6e9-4850-ac0f-665af6381b5a" providerId="ADAL" clId="{02C83911-F4D3-4EA0-8A51-7DA7C58893FE}" dt="2018-03-20T13:15:14.148" v="286" actId="208"/>
          <ac:spMkLst>
            <pc:docMk/>
            <pc:sldMk cId="443841938" sldId="1637"/>
            <ac:spMk id="111" creationId="{F97D0988-CDBE-4211-B42E-AFAD613F2359}"/>
          </ac:spMkLst>
        </pc:spChg>
        <pc:spChg chg="add">
          <ac:chgData name="Tiago Costa" userId="49f5f229-a6e9-4850-ac0f-665af6381b5a" providerId="ADAL" clId="{02C83911-F4D3-4EA0-8A51-7DA7C58893FE}" dt="2018-03-20T13:15:14.148" v="286" actId="208"/>
          <ac:spMkLst>
            <pc:docMk/>
            <pc:sldMk cId="443841938" sldId="1637"/>
            <ac:spMk id="112" creationId="{D6D35BFC-C9A1-491E-951C-88170E95E486}"/>
          </ac:spMkLst>
        </pc:spChg>
        <pc:spChg chg="add">
          <ac:chgData name="Tiago Costa" userId="49f5f229-a6e9-4850-ac0f-665af6381b5a" providerId="ADAL" clId="{02C83911-F4D3-4EA0-8A51-7DA7C58893FE}" dt="2018-03-20T13:15:14.148" v="286" actId="208"/>
          <ac:spMkLst>
            <pc:docMk/>
            <pc:sldMk cId="443841938" sldId="1637"/>
            <ac:spMk id="120" creationId="{F94A53BD-8A6F-4225-AFCA-CBC6DE76B057}"/>
          </ac:spMkLst>
        </pc:spChg>
        <pc:spChg chg="add">
          <ac:chgData name="Tiago Costa" userId="49f5f229-a6e9-4850-ac0f-665af6381b5a" providerId="ADAL" clId="{02C83911-F4D3-4EA0-8A51-7DA7C58893FE}" dt="2018-03-20T13:15:14.148" v="286" actId="208"/>
          <ac:spMkLst>
            <pc:docMk/>
            <pc:sldMk cId="443841938" sldId="1637"/>
            <ac:spMk id="121" creationId="{7EFF1C9C-CD7A-41DE-A86D-C161E6617112}"/>
          </ac:spMkLst>
        </pc:spChg>
        <pc:spChg chg="add">
          <ac:chgData name="Tiago Costa" userId="49f5f229-a6e9-4850-ac0f-665af6381b5a" providerId="ADAL" clId="{02C83911-F4D3-4EA0-8A51-7DA7C58893FE}" dt="2018-03-20T13:15:14.148" v="286" actId="208"/>
          <ac:spMkLst>
            <pc:docMk/>
            <pc:sldMk cId="443841938" sldId="1637"/>
            <ac:spMk id="122" creationId="{AB85344B-6743-4E48-8217-897D04B7CB68}"/>
          </ac:spMkLst>
        </pc:spChg>
        <pc:spChg chg="add">
          <ac:chgData name="Tiago Costa" userId="49f5f229-a6e9-4850-ac0f-665af6381b5a" providerId="ADAL" clId="{02C83911-F4D3-4EA0-8A51-7DA7C58893FE}" dt="2018-03-20T13:15:14.148" v="286" actId="208"/>
          <ac:spMkLst>
            <pc:docMk/>
            <pc:sldMk cId="443841938" sldId="1637"/>
            <ac:spMk id="133" creationId="{61A33BCB-6D47-49B0-AEFA-22871C4D0412}"/>
          </ac:spMkLst>
        </pc:spChg>
        <pc:spChg chg="add">
          <ac:chgData name="Tiago Costa" userId="49f5f229-a6e9-4850-ac0f-665af6381b5a" providerId="ADAL" clId="{02C83911-F4D3-4EA0-8A51-7DA7C58893FE}" dt="2018-03-20T13:15:14.148" v="286" actId="208"/>
          <ac:spMkLst>
            <pc:docMk/>
            <pc:sldMk cId="443841938" sldId="1637"/>
            <ac:spMk id="141" creationId="{44477DBE-CB76-495F-8701-278D54E6EDCA}"/>
          </ac:spMkLst>
        </pc:spChg>
        <pc:spChg chg="add">
          <ac:chgData name="Tiago Costa" userId="49f5f229-a6e9-4850-ac0f-665af6381b5a" providerId="ADAL" clId="{02C83911-F4D3-4EA0-8A51-7DA7C58893FE}" dt="2018-03-20T13:15:14.148" v="286" actId="208"/>
          <ac:spMkLst>
            <pc:docMk/>
            <pc:sldMk cId="443841938" sldId="1637"/>
            <ac:spMk id="156" creationId="{3BA8D713-BCB2-4A5A-AEA4-717B8DEA9EEE}"/>
          </ac:spMkLst>
        </pc:spChg>
        <pc:spChg chg="add">
          <ac:chgData name="Tiago Costa" userId="49f5f229-a6e9-4850-ac0f-665af6381b5a" providerId="ADAL" clId="{02C83911-F4D3-4EA0-8A51-7DA7C58893FE}" dt="2018-03-20T13:15:14.148" v="286" actId="208"/>
          <ac:spMkLst>
            <pc:docMk/>
            <pc:sldMk cId="443841938" sldId="1637"/>
            <ac:spMk id="160" creationId="{03BE3FE0-D49B-4152-B30A-552EF11EFAD2}"/>
          </ac:spMkLst>
        </pc:spChg>
        <pc:spChg chg="add">
          <ac:chgData name="Tiago Costa" userId="49f5f229-a6e9-4850-ac0f-665af6381b5a" providerId="ADAL" clId="{02C83911-F4D3-4EA0-8A51-7DA7C58893FE}" dt="2018-03-20T13:15:14.148" v="286" actId="208"/>
          <ac:spMkLst>
            <pc:docMk/>
            <pc:sldMk cId="443841938" sldId="1637"/>
            <ac:spMk id="164" creationId="{764ADBB2-525D-486F-B881-32D1C2A429BB}"/>
          </ac:spMkLst>
        </pc:spChg>
        <pc:spChg chg="add">
          <ac:chgData name="Tiago Costa" userId="49f5f229-a6e9-4850-ac0f-665af6381b5a" providerId="ADAL" clId="{02C83911-F4D3-4EA0-8A51-7DA7C58893FE}" dt="2018-03-20T13:15:14.148" v="286" actId="208"/>
          <ac:spMkLst>
            <pc:docMk/>
            <pc:sldMk cId="443841938" sldId="1637"/>
            <ac:spMk id="165" creationId="{CC84E2D1-A976-4C20-A3B9-1A2C3751D1F9}"/>
          </ac:spMkLst>
        </pc:spChg>
        <pc:spChg chg="add">
          <ac:chgData name="Tiago Costa" userId="49f5f229-a6e9-4850-ac0f-665af6381b5a" providerId="ADAL" clId="{02C83911-F4D3-4EA0-8A51-7DA7C58893FE}" dt="2018-03-20T13:15:14.148" v="286" actId="208"/>
          <ac:spMkLst>
            <pc:docMk/>
            <pc:sldMk cId="443841938" sldId="1637"/>
            <ac:spMk id="166" creationId="{1ACCE759-968D-4A8C-988C-9054213DEC54}"/>
          </ac:spMkLst>
        </pc:spChg>
        <pc:grpChg chg="add">
          <ac:chgData name="Tiago Costa" userId="49f5f229-a6e9-4850-ac0f-665af6381b5a" providerId="ADAL" clId="{02C83911-F4D3-4EA0-8A51-7DA7C58893FE}" dt="2018-03-20T13:15:14.148" v="286" actId="208"/>
          <ac:grpSpMkLst>
            <pc:docMk/>
            <pc:sldMk cId="443841938" sldId="1637"/>
            <ac:grpSpMk id="51" creationId="{9AEDA0DC-B483-4035-A1DF-1D210A6E912B}"/>
          </ac:grpSpMkLst>
        </pc:grpChg>
        <pc:grpChg chg="add">
          <ac:chgData name="Tiago Costa" userId="49f5f229-a6e9-4850-ac0f-665af6381b5a" providerId="ADAL" clId="{02C83911-F4D3-4EA0-8A51-7DA7C58893FE}" dt="2018-03-20T13:15:14.148" v="286" actId="208"/>
          <ac:grpSpMkLst>
            <pc:docMk/>
            <pc:sldMk cId="443841938" sldId="1637"/>
            <ac:grpSpMk id="54" creationId="{AAD5AAEF-E03F-454E-94F4-87A8F77AB616}"/>
          </ac:grpSpMkLst>
        </pc:grpChg>
        <pc:grpChg chg="add">
          <ac:chgData name="Tiago Costa" userId="49f5f229-a6e9-4850-ac0f-665af6381b5a" providerId="ADAL" clId="{02C83911-F4D3-4EA0-8A51-7DA7C58893FE}" dt="2018-03-20T13:15:14.148" v="286" actId="208"/>
          <ac:grpSpMkLst>
            <pc:docMk/>
            <pc:sldMk cId="443841938" sldId="1637"/>
            <ac:grpSpMk id="57" creationId="{D29B78D2-AD37-4DF1-8145-C1FC0A772F9D}"/>
          </ac:grpSpMkLst>
        </pc:grpChg>
        <pc:grpChg chg="add">
          <ac:chgData name="Tiago Costa" userId="49f5f229-a6e9-4850-ac0f-665af6381b5a" providerId="ADAL" clId="{02C83911-F4D3-4EA0-8A51-7DA7C58893FE}" dt="2018-03-20T13:15:14.148" v="286" actId="208"/>
          <ac:grpSpMkLst>
            <pc:docMk/>
            <pc:sldMk cId="443841938" sldId="1637"/>
            <ac:grpSpMk id="68" creationId="{154F03EF-7021-4D1A-8ED0-66AA6BEE3D98}"/>
          </ac:grpSpMkLst>
        </pc:grpChg>
        <pc:grpChg chg="add">
          <ac:chgData name="Tiago Costa" userId="49f5f229-a6e9-4850-ac0f-665af6381b5a" providerId="ADAL" clId="{02C83911-F4D3-4EA0-8A51-7DA7C58893FE}" dt="2018-03-20T13:15:14.148" v="286" actId="208"/>
          <ac:grpSpMkLst>
            <pc:docMk/>
            <pc:sldMk cId="443841938" sldId="1637"/>
            <ac:grpSpMk id="71" creationId="{A40FC25D-EE8A-4334-8FA4-D26C0051D3C8}"/>
          </ac:grpSpMkLst>
        </pc:grpChg>
        <pc:grpChg chg="add">
          <ac:chgData name="Tiago Costa" userId="49f5f229-a6e9-4850-ac0f-665af6381b5a" providerId="ADAL" clId="{02C83911-F4D3-4EA0-8A51-7DA7C58893FE}" dt="2018-03-20T13:15:14.148" v="286" actId="208"/>
          <ac:grpSpMkLst>
            <pc:docMk/>
            <pc:sldMk cId="443841938" sldId="1637"/>
            <ac:grpSpMk id="76" creationId="{ABCDA8F1-6F77-4675-9CCF-7628BC98C31D}"/>
          </ac:grpSpMkLst>
        </pc:grpChg>
        <pc:grpChg chg="add">
          <ac:chgData name="Tiago Costa" userId="49f5f229-a6e9-4850-ac0f-665af6381b5a" providerId="ADAL" clId="{02C83911-F4D3-4EA0-8A51-7DA7C58893FE}" dt="2018-03-20T13:15:14.148" v="286" actId="208"/>
          <ac:grpSpMkLst>
            <pc:docMk/>
            <pc:sldMk cId="443841938" sldId="1637"/>
            <ac:grpSpMk id="79" creationId="{2BD897B0-7165-4D1A-BA8B-4463254F390C}"/>
          </ac:grpSpMkLst>
        </pc:grpChg>
        <pc:grpChg chg="add">
          <ac:chgData name="Tiago Costa" userId="49f5f229-a6e9-4850-ac0f-665af6381b5a" providerId="ADAL" clId="{02C83911-F4D3-4EA0-8A51-7DA7C58893FE}" dt="2018-03-20T13:15:14.148" v="286" actId="208"/>
          <ac:grpSpMkLst>
            <pc:docMk/>
            <pc:sldMk cId="443841938" sldId="1637"/>
            <ac:grpSpMk id="87" creationId="{63E0E35D-DDC3-474E-9FB3-28CEFE4C5EEB}"/>
          </ac:grpSpMkLst>
        </pc:grpChg>
        <pc:grpChg chg="add">
          <ac:chgData name="Tiago Costa" userId="49f5f229-a6e9-4850-ac0f-665af6381b5a" providerId="ADAL" clId="{02C83911-F4D3-4EA0-8A51-7DA7C58893FE}" dt="2018-03-20T13:15:14.148" v="286" actId="208"/>
          <ac:grpSpMkLst>
            <pc:docMk/>
            <pc:sldMk cId="443841938" sldId="1637"/>
            <ac:grpSpMk id="90" creationId="{CB3F9B71-E287-4150-AE66-51DD03ECF20A}"/>
          </ac:grpSpMkLst>
        </pc:grpChg>
        <pc:grpChg chg="add">
          <ac:chgData name="Tiago Costa" userId="49f5f229-a6e9-4850-ac0f-665af6381b5a" providerId="ADAL" clId="{02C83911-F4D3-4EA0-8A51-7DA7C58893FE}" dt="2018-03-20T13:15:14.148" v="286" actId="208"/>
          <ac:grpSpMkLst>
            <pc:docMk/>
            <pc:sldMk cId="443841938" sldId="1637"/>
            <ac:grpSpMk id="100" creationId="{2E29D39F-FF24-4890-97AE-A8F1C6F92696}"/>
          </ac:grpSpMkLst>
        </pc:grpChg>
        <pc:grpChg chg="add">
          <ac:chgData name="Tiago Costa" userId="49f5f229-a6e9-4850-ac0f-665af6381b5a" providerId="ADAL" clId="{02C83911-F4D3-4EA0-8A51-7DA7C58893FE}" dt="2018-03-20T13:15:14.148" v="286" actId="208"/>
          <ac:grpSpMkLst>
            <pc:docMk/>
            <pc:sldMk cId="443841938" sldId="1637"/>
            <ac:grpSpMk id="104" creationId="{81BE448C-FCDB-475D-9176-761FCBA7C007}"/>
          </ac:grpSpMkLst>
        </pc:grpChg>
        <pc:grpChg chg="add">
          <ac:chgData name="Tiago Costa" userId="49f5f229-a6e9-4850-ac0f-665af6381b5a" providerId="ADAL" clId="{02C83911-F4D3-4EA0-8A51-7DA7C58893FE}" dt="2018-03-20T13:15:14.148" v="286" actId="208"/>
          <ac:grpSpMkLst>
            <pc:docMk/>
            <pc:sldMk cId="443841938" sldId="1637"/>
            <ac:grpSpMk id="113" creationId="{8F9BA1C4-27A7-46E9-AF84-3C23C76159E4}"/>
          </ac:grpSpMkLst>
        </pc:grpChg>
        <pc:grpChg chg="add">
          <ac:chgData name="Tiago Costa" userId="49f5f229-a6e9-4850-ac0f-665af6381b5a" providerId="ADAL" clId="{02C83911-F4D3-4EA0-8A51-7DA7C58893FE}" dt="2018-03-20T13:15:14.148" v="286" actId="208"/>
          <ac:grpSpMkLst>
            <pc:docMk/>
            <pc:sldMk cId="443841938" sldId="1637"/>
            <ac:grpSpMk id="123" creationId="{957278B7-CA55-47BA-8023-53557EBC224D}"/>
          </ac:grpSpMkLst>
        </pc:grpChg>
        <pc:grpChg chg="add">
          <ac:chgData name="Tiago Costa" userId="49f5f229-a6e9-4850-ac0f-665af6381b5a" providerId="ADAL" clId="{02C83911-F4D3-4EA0-8A51-7DA7C58893FE}" dt="2018-03-20T13:15:14.148" v="286" actId="208"/>
          <ac:grpSpMkLst>
            <pc:docMk/>
            <pc:sldMk cId="443841938" sldId="1637"/>
            <ac:grpSpMk id="130" creationId="{AF1513C2-9AD7-47B5-8C68-764666035D32}"/>
          </ac:grpSpMkLst>
        </pc:grpChg>
        <pc:grpChg chg="add">
          <ac:chgData name="Tiago Costa" userId="49f5f229-a6e9-4850-ac0f-665af6381b5a" providerId="ADAL" clId="{02C83911-F4D3-4EA0-8A51-7DA7C58893FE}" dt="2018-03-20T13:15:14.148" v="286" actId="208"/>
          <ac:grpSpMkLst>
            <pc:docMk/>
            <pc:sldMk cId="443841938" sldId="1637"/>
            <ac:grpSpMk id="135" creationId="{5BF29D4E-7257-4D68-8373-3F74E5124B5A}"/>
          </ac:grpSpMkLst>
        </pc:grpChg>
        <pc:grpChg chg="add">
          <ac:chgData name="Tiago Costa" userId="49f5f229-a6e9-4850-ac0f-665af6381b5a" providerId="ADAL" clId="{02C83911-F4D3-4EA0-8A51-7DA7C58893FE}" dt="2018-03-20T13:15:14.148" v="286" actId="208"/>
          <ac:grpSpMkLst>
            <pc:docMk/>
            <pc:sldMk cId="443841938" sldId="1637"/>
            <ac:grpSpMk id="138" creationId="{FAF6AB92-5B69-4AB2-94C1-378E81F04309}"/>
          </ac:grpSpMkLst>
        </pc:grpChg>
        <pc:grpChg chg="add">
          <ac:chgData name="Tiago Costa" userId="49f5f229-a6e9-4850-ac0f-665af6381b5a" providerId="ADAL" clId="{02C83911-F4D3-4EA0-8A51-7DA7C58893FE}" dt="2018-03-20T13:15:14.148" v="286" actId="208"/>
          <ac:grpSpMkLst>
            <pc:docMk/>
            <pc:sldMk cId="443841938" sldId="1637"/>
            <ac:grpSpMk id="142" creationId="{81E8BFB5-A60D-400B-89D5-FE3E87143702}"/>
          </ac:grpSpMkLst>
        </pc:grpChg>
        <pc:grpChg chg="add">
          <ac:chgData name="Tiago Costa" userId="49f5f229-a6e9-4850-ac0f-665af6381b5a" providerId="ADAL" clId="{02C83911-F4D3-4EA0-8A51-7DA7C58893FE}" dt="2018-03-20T13:15:14.148" v="286" actId="208"/>
          <ac:grpSpMkLst>
            <pc:docMk/>
            <pc:sldMk cId="443841938" sldId="1637"/>
            <ac:grpSpMk id="147" creationId="{7C97F151-33FC-4AD4-86AE-8B365396706D}"/>
          </ac:grpSpMkLst>
        </pc:grpChg>
        <pc:grpChg chg="add">
          <ac:chgData name="Tiago Costa" userId="49f5f229-a6e9-4850-ac0f-665af6381b5a" providerId="ADAL" clId="{02C83911-F4D3-4EA0-8A51-7DA7C58893FE}" dt="2018-03-20T13:15:14.148" v="286" actId="208"/>
          <ac:grpSpMkLst>
            <pc:docMk/>
            <pc:sldMk cId="443841938" sldId="1637"/>
            <ac:grpSpMk id="150" creationId="{B36BF912-1004-4C76-9E02-362758387E0B}"/>
          </ac:grpSpMkLst>
        </pc:grpChg>
        <pc:grpChg chg="add">
          <ac:chgData name="Tiago Costa" userId="49f5f229-a6e9-4850-ac0f-665af6381b5a" providerId="ADAL" clId="{02C83911-F4D3-4EA0-8A51-7DA7C58893FE}" dt="2018-03-20T13:15:14.148" v="286" actId="208"/>
          <ac:grpSpMkLst>
            <pc:docMk/>
            <pc:sldMk cId="443841938" sldId="1637"/>
            <ac:grpSpMk id="153" creationId="{EF1F9628-A730-4756-85D9-03E78B0F8EE3}"/>
          </ac:grpSpMkLst>
        </pc:grpChg>
        <pc:grpChg chg="add">
          <ac:chgData name="Tiago Costa" userId="49f5f229-a6e9-4850-ac0f-665af6381b5a" providerId="ADAL" clId="{02C83911-F4D3-4EA0-8A51-7DA7C58893FE}" dt="2018-03-20T13:15:14.148" v="286" actId="208"/>
          <ac:grpSpMkLst>
            <pc:docMk/>
            <pc:sldMk cId="443841938" sldId="1637"/>
            <ac:grpSpMk id="157" creationId="{C64DB625-F5B3-46E5-9305-A646F0F6949B}"/>
          </ac:grpSpMkLst>
        </pc:grpChg>
        <pc:grpChg chg="add">
          <ac:chgData name="Tiago Costa" userId="49f5f229-a6e9-4850-ac0f-665af6381b5a" providerId="ADAL" clId="{02C83911-F4D3-4EA0-8A51-7DA7C58893FE}" dt="2018-03-20T13:15:14.148" v="286" actId="208"/>
          <ac:grpSpMkLst>
            <pc:docMk/>
            <pc:sldMk cId="443841938" sldId="1637"/>
            <ac:grpSpMk id="161" creationId="{B96ABF66-33FC-4C19-A79B-5583BE4D060C}"/>
          </ac:grpSpMkLst>
        </pc:grpChg>
        <pc:picChg chg="del">
          <ac:chgData name="Tiago Costa" userId="49f5f229-a6e9-4850-ac0f-665af6381b5a" providerId="ADAL" clId="{02C83911-F4D3-4EA0-8A51-7DA7C58893FE}" dt="2018-03-20T13:13:41.694" v="227" actId="478"/>
          <ac:picMkLst>
            <pc:docMk/>
            <pc:sldMk cId="443841938" sldId="1637"/>
            <ac:picMk id="4" creationId="{81265137-746E-4124-8F7B-657C1B7CF29E}"/>
          </ac:picMkLst>
        </pc:picChg>
        <pc:cxnChg chg="add">
          <ac:chgData name="Tiago Costa" userId="49f5f229-a6e9-4850-ac0f-665af6381b5a" providerId="ADAL" clId="{02C83911-F4D3-4EA0-8A51-7DA7C58893FE}" dt="2018-03-20T13:15:14.148" v="286" actId="208"/>
          <ac:cxnSpMkLst>
            <pc:docMk/>
            <pc:sldMk cId="443841938" sldId="1637"/>
            <ac:cxnSpMk id="8" creationId="{3E14FD77-EC3A-4178-AB79-47EDBCBB6DAF}"/>
          </ac:cxnSpMkLst>
        </pc:cxnChg>
        <pc:cxnChg chg="add">
          <ac:chgData name="Tiago Costa" userId="49f5f229-a6e9-4850-ac0f-665af6381b5a" providerId="ADAL" clId="{02C83911-F4D3-4EA0-8A51-7DA7C58893FE}" dt="2018-03-20T13:15:14.148" v="286" actId="208"/>
          <ac:cxnSpMkLst>
            <pc:docMk/>
            <pc:sldMk cId="443841938" sldId="1637"/>
            <ac:cxnSpMk id="10" creationId="{050142D1-3F30-41AA-9C79-5249A98B71F9}"/>
          </ac:cxnSpMkLst>
        </pc:cxnChg>
        <pc:cxnChg chg="add">
          <ac:chgData name="Tiago Costa" userId="49f5f229-a6e9-4850-ac0f-665af6381b5a" providerId="ADAL" clId="{02C83911-F4D3-4EA0-8A51-7DA7C58893FE}" dt="2018-03-20T13:15:14.148" v="286" actId="208"/>
          <ac:cxnSpMkLst>
            <pc:docMk/>
            <pc:sldMk cId="443841938" sldId="1637"/>
            <ac:cxnSpMk id="11" creationId="{E8314A71-1C3C-4067-B948-FAE7C0BA3401}"/>
          </ac:cxnSpMkLst>
        </pc:cxnChg>
        <pc:cxnChg chg="add">
          <ac:chgData name="Tiago Costa" userId="49f5f229-a6e9-4850-ac0f-665af6381b5a" providerId="ADAL" clId="{02C83911-F4D3-4EA0-8A51-7DA7C58893FE}" dt="2018-03-20T13:15:14.148" v="286" actId="208"/>
          <ac:cxnSpMkLst>
            <pc:docMk/>
            <pc:sldMk cId="443841938" sldId="1637"/>
            <ac:cxnSpMk id="12" creationId="{EC7D21D9-6CCA-4323-AC18-18BD3418AB18}"/>
          </ac:cxnSpMkLst>
        </pc:cxnChg>
        <pc:cxnChg chg="add">
          <ac:chgData name="Tiago Costa" userId="49f5f229-a6e9-4850-ac0f-665af6381b5a" providerId="ADAL" clId="{02C83911-F4D3-4EA0-8A51-7DA7C58893FE}" dt="2018-03-20T13:15:14.148" v="286" actId="208"/>
          <ac:cxnSpMkLst>
            <pc:docMk/>
            <pc:sldMk cId="443841938" sldId="1637"/>
            <ac:cxnSpMk id="13" creationId="{7CB1AF36-6AB6-457C-B4EB-5A47A285B54D}"/>
          </ac:cxnSpMkLst>
        </pc:cxnChg>
        <pc:cxnChg chg="add">
          <ac:chgData name="Tiago Costa" userId="49f5f229-a6e9-4850-ac0f-665af6381b5a" providerId="ADAL" clId="{02C83911-F4D3-4EA0-8A51-7DA7C58893FE}" dt="2018-03-20T13:15:14.148" v="286" actId="208"/>
          <ac:cxnSpMkLst>
            <pc:docMk/>
            <pc:sldMk cId="443841938" sldId="1637"/>
            <ac:cxnSpMk id="14" creationId="{B069F17D-E65A-44B5-B1F1-B5A2C4A5D142}"/>
          </ac:cxnSpMkLst>
        </pc:cxnChg>
        <pc:cxnChg chg="add">
          <ac:chgData name="Tiago Costa" userId="49f5f229-a6e9-4850-ac0f-665af6381b5a" providerId="ADAL" clId="{02C83911-F4D3-4EA0-8A51-7DA7C58893FE}" dt="2018-03-20T13:15:14.148" v="286" actId="208"/>
          <ac:cxnSpMkLst>
            <pc:docMk/>
            <pc:sldMk cId="443841938" sldId="1637"/>
            <ac:cxnSpMk id="15" creationId="{4C04278C-3FFE-4128-A95E-6EDC5423134A}"/>
          </ac:cxnSpMkLst>
        </pc:cxnChg>
        <pc:cxnChg chg="add">
          <ac:chgData name="Tiago Costa" userId="49f5f229-a6e9-4850-ac0f-665af6381b5a" providerId="ADAL" clId="{02C83911-F4D3-4EA0-8A51-7DA7C58893FE}" dt="2018-03-20T13:15:14.148" v="286" actId="208"/>
          <ac:cxnSpMkLst>
            <pc:docMk/>
            <pc:sldMk cId="443841938" sldId="1637"/>
            <ac:cxnSpMk id="16" creationId="{4E07FBAD-FB32-4219-8D89-EA706A94AFF0}"/>
          </ac:cxnSpMkLst>
        </pc:cxnChg>
        <pc:cxnChg chg="add">
          <ac:chgData name="Tiago Costa" userId="49f5f229-a6e9-4850-ac0f-665af6381b5a" providerId="ADAL" clId="{02C83911-F4D3-4EA0-8A51-7DA7C58893FE}" dt="2018-03-20T13:15:14.148" v="286" actId="208"/>
          <ac:cxnSpMkLst>
            <pc:docMk/>
            <pc:sldMk cId="443841938" sldId="1637"/>
            <ac:cxnSpMk id="17" creationId="{D4C86710-4614-440F-BF39-3F15E4FFF22A}"/>
          </ac:cxnSpMkLst>
        </pc:cxnChg>
        <pc:cxnChg chg="add">
          <ac:chgData name="Tiago Costa" userId="49f5f229-a6e9-4850-ac0f-665af6381b5a" providerId="ADAL" clId="{02C83911-F4D3-4EA0-8A51-7DA7C58893FE}" dt="2018-03-20T13:15:14.148" v="286" actId="208"/>
          <ac:cxnSpMkLst>
            <pc:docMk/>
            <pc:sldMk cId="443841938" sldId="1637"/>
            <ac:cxnSpMk id="18" creationId="{FDCCA079-8D24-4F0B-B994-6A1C18C5BF2C}"/>
          </ac:cxnSpMkLst>
        </pc:cxnChg>
        <pc:cxnChg chg="add">
          <ac:chgData name="Tiago Costa" userId="49f5f229-a6e9-4850-ac0f-665af6381b5a" providerId="ADAL" clId="{02C83911-F4D3-4EA0-8A51-7DA7C58893FE}" dt="2018-03-20T13:15:14.148" v="286" actId="208"/>
          <ac:cxnSpMkLst>
            <pc:docMk/>
            <pc:sldMk cId="443841938" sldId="1637"/>
            <ac:cxnSpMk id="19" creationId="{1B522683-F154-4F14-AB81-646C92BB7E85}"/>
          </ac:cxnSpMkLst>
        </pc:cxnChg>
        <pc:cxnChg chg="add">
          <ac:chgData name="Tiago Costa" userId="49f5f229-a6e9-4850-ac0f-665af6381b5a" providerId="ADAL" clId="{02C83911-F4D3-4EA0-8A51-7DA7C58893FE}" dt="2018-03-20T13:15:14.148" v="286" actId="208"/>
          <ac:cxnSpMkLst>
            <pc:docMk/>
            <pc:sldMk cId="443841938" sldId="1637"/>
            <ac:cxnSpMk id="20" creationId="{A1454241-7A8B-4BBE-B967-914412B856FA}"/>
          </ac:cxnSpMkLst>
        </pc:cxnChg>
        <pc:cxnChg chg="add">
          <ac:chgData name="Tiago Costa" userId="49f5f229-a6e9-4850-ac0f-665af6381b5a" providerId="ADAL" clId="{02C83911-F4D3-4EA0-8A51-7DA7C58893FE}" dt="2018-03-20T13:15:14.148" v="286" actId="208"/>
          <ac:cxnSpMkLst>
            <pc:docMk/>
            <pc:sldMk cId="443841938" sldId="1637"/>
            <ac:cxnSpMk id="21" creationId="{A228B114-E0F9-466B-975E-8FF8F39158FF}"/>
          </ac:cxnSpMkLst>
        </pc:cxnChg>
        <pc:cxnChg chg="add">
          <ac:chgData name="Tiago Costa" userId="49f5f229-a6e9-4850-ac0f-665af6381b5a" providerId="ADAL" clId="{02C83911-F4D3-4EA0-8A51-7DA7C58893FE}" dt="2018-03-20T13:15:14.148" v="286" actId="208"/>
          <ac:cxnSpMkLst>
            <pc:docMk/>
            <pc:sldMk cId="443841938" sldId="1637"/>
            <ac:cxnSpMk id="22" creationId="{B8EA4D2C-D4B9-4B25-BBCD-0BC7D4D3F1F9}"/>
          </ac:cxnSpMkLst>
        </pc:cxnChg>
        <pc:cxnChg chg="add">
          <ac:chgData name="Tiago Costa" userId="49f5f229-a6e9-4850-ac0f-665af6381b5a" providerId="ADAL" clId="{02C83911-F4D3-4EA0-8A51-7DA7C58893FE}" dt="2018-03-20T13:15:14.148" v="286" actId="208"/>
          <ac:cxnSpMkLst>
            <pc:docMk/>
            <pc:sldMk cId="443841938" sldId="1637"/>
            <ac:cxnSpMk id="23" creationId="{645D482A-6F57-4359-932D-F0EFD003B2D1}"/>
          </ac:cxnSpMkLst>
        </pc:cxnChg>
        <pc:cxnChg chg="add">
          <ac:chgData name="Tiago Costa" userId="49f5f229-a6e9-4850-ac0f-665af6381b5a" providerId="ADAL" clId="{02C83911-F4D3-4EA0-8A51-7DA7C58893FE}" dt="2018-03-20T13:15:14.148" v="286" actId="208"/>
          <ac:cxnSpMkLst>
            <pc:docMk/>
            <pc:sldMk cId="443841938" sldId="1637"/>
            <ac:cxnSpMk id="24" creationId="{E4D8AB1D-3B08-4FF1-AD11-9253DEC003BC}"/>
          </ac:cxnSpMkLst>
        </pc:cxnChg>
        <pc:cxnChg chg="add">
          <ac:chgData name="Tiago Costa" userId="49f5f229-a6e9-4850-ac0f-665af6381b5a" providerId="ADAL" clId="{02C83911-F4D3-4EA0-8A51-7DA7C58893FE}" dt="2018-03-20T13:15:14.148" v="286" actId="208"/>
          <ac:cxnSpMkLst>
            <pc:docMk/>
            <pc:sldMk cId="443841938" sldId="1637"/>
            <ac:cxnSpMk id="25" creationId="{3F348A6D-8118-4D90-B4CC-55B19EF4C899}"/>
          </ac:cxnSpMkLst>
        </pc:cxnChg>
        <pc:cxnChg chg="add">
          <ac:chgData name="Tiago Costa" userId="49f5f229-a6e9-4850-ac0f-665af6381b5a" providerId="ADAL" clId="{02C83911-F4D3-4EA0-8A51-7DA7C58893FE}" dt="2018-03-20T13:15:14.148" v="286" actId="208"/>
          <ac:cxnSpMkLst>
            <pc:docMk/>
            <pc:sldMk cId="443841938" sldId="1637"/>
            <ac:cxnSpMk id="26" creationId="{6FEA0E17-F82E-496E-8449-3E62FA89EF35}"/>
          </ac:cxnSpMkLst>
        </pc:cxnChg>
        <pc:cxnChg chg="add">
          <ac:chgData name="Tiago Costa" userId="49f5f229-a6e9-4850-ac0f-665af6381b5a" providerId="ADAL" clId="{02C83911-F4D3-4EA0-8A51-7DA7C58893FE}" dt="2018-03-20T13:15:14.148" v="286" actId="208"/>
          <ac:cxnSpMkLst>
            <pc:docMk/>
            <pc:sldMk cId="443841938" sldId="1637"/>
            <ac:cxnSpMk id="27" creationId="{063939BE-5CD0-4ACF-A0B8-B2B3198B0C5C}"/>
          </ac:cxnSpMkLst>
        </pc:cxnChg>
        <pc:cxnChg chg="add">
          <ac:chgData name="Tiago Costa" userId="49f5f229-a6e9-4850-ac0f-665af6381b5a" providerId="ADAL" clId="{02C83911-F4D3-4EA0-8A51-7DA7C58893FE}" dt="2018-03-20T13:15:14.148" v="286" actId="208"/>
          <ac:cxnSpMkLst>
            <pc:docMk/>
            <pc:sldMk cId="443841938" sldId="1637"/>
            <ac:cxnSpMk id="29" creationId="{70959EB5-C375-4762-A784-4EB7AFF3694D}"/>
          </ac:cxnSpMkLst>
        </pc:cxnChg>
        <pc:cxnChg chg="add">
          <ac:chgData name="Tiago Costa" userId="49f5f229-a6e9-4850-ac0f-665af6381b5a" providerId="ADAL" clId="{02C83911-F4D3-4EA0-8A51-7DA7C58893FE}" dt="2018-03-20T13:15:14.148" v="286" actId="208"/>
          <ac:cxnSpMkLst>
            <pc:docMk/>
            <pc:sldMk cId="443841938" sldId="1637"/>
            <ac:cxnSpMk id="31" creationId="{3B052FAE-649D-4A33-82EB-BD7A3EC598F6}"/>
          </ac:cxnSpMkLst>
        </pc:cxnChg>
        <pc:cxnChg chg="add">
          <ac:chgData name="Tiago Costa" userId="49f5f229-a6e9-4850-ac0f-665af6381b5a" providerId="ADAL" clId="{02C83911-F4D3-4EA0-8A51-7DA7C58893FE}" dt="2018-03-20T13:15:14.148" v="286" actId="208"/>
          <ac:cxnSpMkLst>
            <pc:docMk/>
            <pc:sldMk cId="443841938" sldId="1637"/>
            <ac:cxnSpMk id="32" creationId="{A15161AB-A15E-46EF-97A1-08E92A57E9F6}"/>
          </ac:cxnSpMkLst>
        </pc:cxnChg>
        <pc:cxnChg chg="add">
          <ac:chgData name="Tiago Costa" userId="49f5f229-a6e9-4850-ac0f-665af6381b5a" providerId="ADAL" clId="{02C83911-F4D3-4EA0-8A51-7DA7C58893FE}" dt="2018-03-20T13:15:14.148" v="286" actId="208"/>
          <ac:cxnSpMkLst>
            <pc:docMk/>
            <pc:sldMk cId="443841938" sldId="1637"/>
            <ac:cxnSpMk id="33" creationId="{C919E594-700F-45BB-B27D-E5BD07DE3CFA}"/>
          </ac:cxnSpMkLst>
        </pc:cxnChg>
        <pc:cxnChg chg="add">
          <ac:chgData name="Tiago Costa" userId="49f5f229-a6e9-4850-ac0f-665af6381b5a" providerId="ADAL" clId="{02C83911-F4D3-4EA0-8A51-7DA7C58893FE}" dt="2018-03-20T13:15:14.148" v="286" actId="208"/>
          <ac:cxnSpMkLst>
            <pc:docMk/>
            <pc:sldMk cId="443841938" sldId="1637"/>
            <ac:cxnSpMk id="34" creationId="{92F85E0E-DD23-4ECE-9A8C-F0BD9B950EF3}"/>
          </ac:cxnSpMkLst>
        </pc:cxnChg>
        <pc:cxnChg chg="add">
          <ac:chgData name="Tiago Costa" userId="49f5f229-a6e9-4850-ac0f-665af6381b5a" providerId="ADAL" clId="{02C83911-F4D3-4EA0-8A51-7DA7C58893FE}" dt="2018-03-20T13:15:14.148" v="286" actId="208"/>
          <ac:cxnSpMkLst>
            <pc:docMk/>
            <pc:sldMk cId="443841938" sldId="1637"/>
            <ac:cxnSpMk id="35" creationId="{217E614F-EF40-4C59-AF24-ACE06681D14D}"/>
          </ac:cxnSpMkLst>
        </pc:cxnChg>
        <pc:cxnChg chg="add">
          <ac:chgData name="Tiago Costa" userId="49f5f229-a6e9-4850-ac0f-665af6381b5a" providerId="ADAL" clId="{02C83911-F4D3-4EA0-8A51-7DA7C58893FE}" dt="2018-03-20T13:15:14.148" v="286" actId="208"/>
          <ac:cxnSpMkLst>
            <pc:docMk/>
            <pc:sldMk cId="443841938" sldId="1637"/>
            <ac:cxnSpMk id="36" creationId="{D53652BC-43EC-4302-85E8-671F4FA9D364}"/>
          </ac:cxnSpMkLst>
        </pc:cxnChg>
        <pc:cxnChg chg="add">
          <ac:chgData name="Tiago Costa" userId="49f5f229-a6e9-4850-ac0f-665af6381b5a" providerId="ADAL" clId="{02C83911-F4D3-4EA0-8A51-7DA7C58893FE}" dt="2018-03-20T13:15:14.148" v="286" actId="208"/>
          <ac:cxnSpMkLst>
            <pc:docMk/>
            <pc:sldMk cId="443841938" sldId="1637"/>
            <ac:cxnSpMk id="37" creationId="{F9303712-A5B4-43C1-93C6-89D0AA946853}"/>
          </ac:cxnSpMkLst>
        </pc:cxnChg>
        <pc:cxnChg chg="add">
          <ac:chgData name="Tiago Costa" userId="49f5f229-a6e9-4850-ac0f-665af6381b5a" providerId="ADAL" clId="{02C83911-F4D3-4EA0-8A51-7DA7C58893FE}" dt="2018-03-20T13:15:14.148" v="286" actId="208"/>
          <ac:cxnSpMkLst>
            <pc:docMk/>
            <pc:sldMk cId="443841938" sldId="1637"/>
            <ac:cxnSpMk id="38" creationId="{FCBFE34F-BE40-41CD-9672-5C2035EE655C}"/>
          </ac:cxnSpMkLst>
        </pc:cxnChg>
        <pc:cxnChg chg="add">
          <ac:chgData name="Tiago Costa" userId="49f5f229-a6e9-4850-ac0f-665af6381b5a" providerId="ADAL" clId="{02C83911-F4D3-4EA0-8A51-7DA7C58893FE}" dt="2018-03-20T13:15:14.148" v="286" actId="208"/>
          <ac:cxnSpMkLst>
            <pc:docMk/>
            <pc:sldMk cId="443841938" sldId="1637"/>
            <ac:cxnSpMk id="39" creationId="{063B2121-3080-4B46-A959-FB9496A70A9C}"/>
          </ac:cxnSpMkLst>
        </pc:cxnChg>
        <pc:cxnChg chg="add">
          <ac:chgData name="Tiago Costa" userId="49f5f229-a6e9-4850-ac0f-665af6381b5a" providerId="ADAL" clId="{02C83911-F4D3-4EA0-8A51-7DA7C58893FE}" dt="2018-03-20T13:15:14.148" v="286" actId="208"/>
          <ac:cxnSpMkLst>
            <pc:docMk/>
            <pc:sldMk cId="443841938" sldId="1637"/>
            <ac:cxnSpMk id="40" creationId="{8C6E811A-CD9D-436E-B692-CAC4FFC8F089}"/>
          </ac:cxnSpMkLst>
        </pc:cxnChg>
        <pc:cxnChg chg="add">
          <ac:chgData name="Tiago Costa" userId="49f5f229-a6e9-4850-ac0f-665af6381b5a" providerId="ADAL" clId="{02C83911-F4D3-4EA0-8A51-7DA7C58893FE}" dt="2018-03-20T13:15:14.148" v="286" actId="208"/>
          <ac:cxnSpMkLst>
            <pc:docMk/>
            <pc:sldMk cId="443841938" sldId="1637"/>
            <ac:cxnSpMk id="41" creationId="{739F629D-3283-45BA-A086-350298EC94A8}"/>
          </ac:cxnSpMkLst>
        </pc:cxnChg>
        <pc:cxnChg chg="add">
          <ac:chgData name="Tiago Costa" userId="49f5f229-a6e9-4850-ac0f-665af6381b5a" providerId="ADAL" clId="{02C83911-F4D3-4EA0-8A51-7DA7C58893FE}" dt="2018-03-20T13:15:14.148" v="286" actId="208"/>
          <ac:cxnSpMkLst>
            <pc:docMk/>
            <pc:sldMk cId="443841938" sldId="1637"/>
            <ac:cxnSpMk id="42" creationId="{0E28964C-B3AD-47AD-855E-B6044DDAD174}"/>
          </ac:cxnSpMkLst>
        </pc:cxnChg>
        <pc:cxnChg chg="add">
          <ac:chgData name="Tiago Costa" userId="49f5f229-a6e9-4850-ac0f-665af6381b5a" providerId="ADAL" clId="{02C83911-F4D3-4EA0-8A51-7DA7C58893FE}" dt="2018-03-20T13:15:14.148" v="286" actId="208"/>
          <ac:cxnSpMkLst>
            <pc:docMk/>
            <pc:sldMk cId="443841938" sldId="1637"/>
            <ac:cxnSpMk id="43" creationId="{47C2A436-5553-4AFD-A817-E9C77337E95B}"/>
          </ac:cxnSpMkLst>
        </pc:cxnChg>
        <pc:cxnChg chg="add">
          <ac:chgData name="Tiago Costa" userId="49f5f229-a6e9-4850-ac0f-665af6381b5a" providerId="ADAL" clId="{02C83911-F4D3-4EA0-8A51-7DA7C58893FE}" dt="2018-03-20T13:15:14.148" v="286" actId="208"/>
          <ac:cxnSpMkLst>
            <pc:docMk/>
            <pc:sldMk cId="443841938" sldId="1637"/>
            <ac:cxnSpMk id="44" creationId="{D514364B-38A3-407F-81E8-A6CB5DC40B3E}"/>
          </ac:cxnSpMkLst>
        </pc:cxnChg>
        <pc:cxnChg chg="add">
          <ac:chgData name="Tiago Costa" userId="49f5f229-a6e9-4850-ac0f-665af6381b5a" providerId="ADAL" clId="{02C83911-F4D3-4EA0-8A51-7DA7C58893FE}" dt="2018-03-20T13:15:14.148" v="286" actId="208"/>
          <ac:cxnSpMkLst>
            <pc:docMk/>
            <pc:sldMk cId="443841938" sldId="1637"/>
            <ac:cxnSpMk id="45" creationId="{474971CD-E15D-4800-B370-E297F2B8BB9D}"/>
          </ac:cxnSpMkLst>
        </pc:cxnChg>
        <pc:cxnChg chg="add">
          <ac:chgData name="Tiago Costa" userId="49f5f229-a6e9-4850-ac0f-665af6381b5a" providerId="ADAL" clId="{02C83911-F4D3-4EA0-8A51-7DA7C58893FE}" dt="2018-03-20T13:15:14.148" v="286" actId="208"/>
          <ac:cxnSpMkLst>
            <pc:docMk/>
            <pc:sldMk cId="443841938" sldId="1637"/>
            <ac:cxnSpMk id="46" creationId="{C69FAA18-C28C-465B-831E-08C93CDCB96E}"/>
          </ac:cxnSpMkLst>
        </pc:cxnChg>
        <pc:cxnChg chg="add">
          <ac:chgData name="Tiago Costa" userId="49f5f229-a6e9-4850-ac0f-665af6381b5a" providerId="ADAL" clId="{02C83911-F4D3-4EA0-8A51-7DA7C58893FE}" dt="2018-03-20T13:15:14.148" v="286" actId="208"/>
          <ac:cxnSpMkLst>
            <pc:docMk/>
            <pc:sldMk cId="443841938" sldId="1637"/>
            <ac:cxnSpMk id="62" creationId="{E719530B-F619-4E97-879D-57E7849EE73D}"/>
          </ac:cxnSpMkLst>
        </pc:cxnChg>
        <pc:cxnChg chg="add">
          <ac:chgData name="Tiago Costa" userId="49f5f229-a6e9-4850-ac0f-665af6381b5a" providerId="ADAL" clId="{02C83911-F4D3-4EA0-8A51-7DA7C58893FE}" dt="2018-03-20T13:15:14.148" v="286" actId="208"/>
          <ac:cxnSpMkLst>
            <pc:docMk/>
            <pc:sldMk cId="443841938" sldId="1637"/>
            <ac:cxnSpMk id="63" creationId="{4F0FE19E-DD34-48BB-98AA-7B49DC711D0A}"/>
          </ac:cxnSpMkLst>
        </pc:cxnChg>
        <pc:cxnChg chg="add">
          <ac:chgData name="Tiago Costa" userId="49f5f229-a6e9-4850-ac0f-665af6381b5a" providerId="ADAL" clId="{02C83911-F4D3-4EA0-8A51-7DA7C58893FE}" dt="2018-03-20T13:15:14.148" v="286" actId="208"/>
          <ac:cxnSpMkLst>
            <pc:docMk/>
            <pc:sldMk cId="443841938" sldId="1637"/>
            <ac:cxnSpMk id="64" creationId="{0BEC8FDD-850F-4AC4-91D7-714A42DE19F5}"/>
          </ac:cxnSpMkLst>
        </pc:cxnChg>
        <pc:cxnChg chg="add">
          <ac:chgData name="Tiago Costa" userId="49f5f229-a6e9-4850-ac0f-665af6381b5a" providerId="ADAL" clId="{02C83911-F4D3-4EA0-8A51-7DA7C58893FE}" dt="2018-03-20T13:15:14.148" v="286" actId="208"/>
          <ac:cxnSpMkLst>
            <pc:docMk/>
            <pc:sldMk cId="443841938" sldId="1637"/>
            <ac:cxnSpMk id="65" creationId="{1B8646ED-635F-45B7-BF5D-2EE9966118A6}"/>
          </ac:cxnSpMkLst>
        </pc:cxnChg>
        <pc:cxnChg chg="add">
          <ac:chgData name="Tiago Costa" userId="49f5f229-a6e9-4850-ac0f-665af6381b5a" providerId="ADAL" clId="{02C83911-F4D3-4EA0-8A51-7DA7C58893FE}" dt="2018-03-20T13:15:14.148" v="286" actId="208"/>
          <ac:cxnSpMkLst>
            <pc:docMk/>
            <pc:sldMk cId="443841938" sldId="1637"/>
            <ac:cxnSpMk id="66" creationId="{7F764ACA-B2BD-4ADC-9D09-E854C5B96F80}"/>
          </ac:cxnSpMkLst>
        </pc:cxnChg>
        <pc:cxnChg chg="add">
          <ac:chgData name="Tiago Costa" userId="49f5f229-a6e9-4850-ac0f-665af6381b5a" providerId="ADAL" clId="{02C83911-F4D3-4EA0-8A51-7DA7C58893FE}" dt="2018-03-20T13:15:14.148" v="286" actId="208"/>
          <ac:cxnSpMkLst>
            <pc:docMk/>
            <pc:sldMk cId="443841938" sldId="1637"/>
            <ac:cxnSpMk id="67" creationId="{887A24B4-C2CC-4FF2-B49A-1EFD5C4F2A89}"/>
          </ac:cxnSpMkLst>
        </pc:cxnChg>
        <pc:cxnChg chg="add">
          <ac:chgData name="Tiago Costa" userId="49f5f229-a6e9-4850-ac0f-665af6381b5a" providerId="ADAL" clId="{02C83911-F4D3-4EA0-8A51-7DA7C58893FE}" dt="2018-03-20T13:15:14.148" v="286" actId="208"/>
          <ac:cxnSpMkLst>
            <pc:docMk/>
            <pc:sldMk cId="443841938" sldId="1637"/>
            <ac:cxnSpMk id="74" creationId="{24199D52-59DF-4B9D-A957-07A643066E56}"/>
          </ac:cxnSpMkLst>
        </pc:cxnChg>
        <pc:cxnChg chg="add">
          <ac:chgData name="Tiago Costa" userId="49f5f229-a6e9-4850-ac0f-665af6381b5a" providerId="ADAL" clId="{02C83911-F4D3-4EA0-8A51-7DA7C58893FE}" dt="2018-03-20T13:15:14.148" v="286" actId="208"/>
          <ac:cxnSpMkLst>
            <pc:docMk/>
            <pc:sldMk cId="443841938" sldId="1637"/>
            <ac:cxnSpMk id="75" creationId="{B3742CFD-12B9-4694-A9C7-FCCA81D98794}"/>
          </ac:cxnSpMkLst>
        </pc:cxnChg>
        <pc:cxnChg chg="add">
          <ac:chgData name="Tiago Costa" userId="49f5f229-a6e9-4850-ac0f-665af6381b5a" providerId="ADAL" clId="{02C83911-F4D3-4EA0-8A51-7DA7C58893FE}" dt="2018-03-20T13:15:14.148" v="286" actId="208"/>
          <ac:cxnSpMkLst>
            <pc:docMk/>
            <pc:sldMk cId="443841938" sldId="1637"/>
            <ac:cxnSpMk id="86" creationId="{E3C5D4C7-FFD8-42EC-8AFC-F26F6E9E6875}"/>
          </ac:cxnSpMkLst>
        </pc:cxnChg>
        <pc:cxnChg chg="add">
          <ac:chgData name="Tiago Costa" userId="49f5f229-a6e9-4850-ac0f-665af6381b5a" providerId="ADAL" clId="{02C83911-F4D3-4EA0-8A51-7DA7C58893FE}" dt="2018-03-20T13:15:14.148" v="286" actId="208"/>
          <ac:cxnSpMkLst>
            <pc:docMk/>
            <pc:sldMk cId="443841938" sldId="1637"/>
            <ac:cxnSpMk id="134" creationId="{CC718DC3-D2AE-4BB6-B6FF-BC10FF823E1A}"/>
          </ac:cxnSpMkLst>
        </pc:cxnChg>
      </pc:sldChg>
      <pc:sldChg chg="modSp add">
        <pc:chgData name="Tiago Costa" userId="49f5f229-a6e9-4850-ac0f-665af6381b5a" providerId="ADAL" clId="{02C83911-F4D3-4EA0-8A51-7DA7C58893FE}" dt="2018-03-21T10:44:54.957" v="1390" actId="113"/>
        <pc:sldMkLst>
          <pc:docMk/>
          <pc:sldMk cId="243829632" sldId="1638"/>
        </pc:sldMkLst>
        <pc:spChg chg="mod">
          <ac:chgData name="Tiago Costa" userId="49f5f229-a6e9-4850-ac0f-665af6381b5a" providerId="ADAL" clId="{02C83911-F4D3-4EA0-8A51-7DA7C58893FE}" dt="2018-03-21T10:44:54.957" v="1390" actId="113"/>
          <ac:spMkLst>
            <pc:docMk/>
            <pc:sldMk cId="243829632" sldId="1638"/>
            <ac:spMk id="2" creationId="{00000000-0000-0000-0000-000000000000}"/>
          </ac:spMkLst>
        </pc:spChg>
        <pc:spChg chg="mod">
          <ac:chgData name="Tiago Costa" userId="49f5f229-a6e9-4850-ac0f-665af6381b5a" providerId="ADAL" clId="{02C83911-F4D3-4EA0-8A51-7DA7C58893FE}" dt="2018-03-20T14:20:15.045" v="428" actId="20577"/>
          <ac:spMkLst>
            <pc:docMk/>
            <pc:sldMk cId="243829632" sldId="1638"/>
            <ac:spMk id="3" creationId="{00000000-0000-0000-0000-000000000000}"/>
          </ac:spMkLst>
        </pc:spChg>
      </pc:sldChg>
      <pc:sldChg chg="addSp delSp modSp modTransition modAnim">
        <pc:chgData name="Tiago Costa" userId="49f5f229-a6e9-4850-ac0f-665af6381b5a" providerId="ADAL" clId="{02C83911-F4D3-4EA0-8A51-7DA7C58893FE}" dt="2018-03-21T10:45:40.620" v="1400" actId="113"/>
        <pc:sldMkLst>
          <pc:docMk/>
          <pc:sldMk cId="3149879957" sldId="1639"/>
        </pc:sldMkLst>
        <pc:spChg chg="del mod">
          <ac:chgData name="Tiago Costa" userId="49f5f229-a6e9-4850-ac0f-665af6381b5a" providerId="ADAL" clId="{02C83911-F4D3-4EA0-8A51-7DA7C58893FE}" dt="2018-03-20T17:19:04.435" v="606" actId="478"/>
          <ac:spMkLst>
            <pc:docMk/>
            <pc:sldMk cId="3149879957" sldId="1639"/>
            <ac:spMk id="2" creationId="{00000000-0000-0000-0000-000000000000}"/>
          </ac:spMkLst>
        </pc:spChg>
        <pc:spChg chg="mod">
          <ac:chgData name="Tiago Costa" userId="49f5f229-a6e9-4850-ac0f-665af6381b5a" providerId="ADAL" clId="{02C83911-F4D3-4EA0-8A51-7DA7C58893FE}" dt="2018-03-20T17:19:17.812" v="611" actId="14100"/>
          <ac:spMkLst>
            <pc:docMk/>
            <pc:sldMk cId="3149879957" sldId="1639"/>
            <ac:spMk id="3" creationId="{00000000-0000-0000-0000-000000000000}"/>
          </ac:spMkLst>
        </pc:spChg>
        <pc:spChg chg="add mod">
          <ac:chgData name="Tiago Costa" userId="49f5f229-a6e9-4850-ac0f-665af6381b5a" providerId="ADAL" clId="{02C83911-F4D3-4EA0-8A51-7DA7C58893FE}" dt="2018-03-20T17:19:47.698" v="634" actId="208"/>
          <ac:spMkLst>
            <pc:docMk/>
            <pc:sldMk cId="3149879957" sldId="1639"/>
            <ac:spMk id="6" creationId="{913BFC1B-89EA-4C29-B55F-DC5351B6516C}"/>
          </ac:spMkLst>
        </pc:spChg>
        <pc:spChg chg="add mod">
          <ac:chgData name="Tiago Costa" userId="49f5f229-a6e9-4850-ac0f-665af6381b5a" providerId="ADAL" clId="{02C83911-F4D3-4EA0-8A51-7DA7C58893FE}" dt="2018-03-20T17:18:36.526" v="604" actId="1076"/>
          <ac:spMkLst>
            <pc:docMk/>
            <pc:sldMk cId="3149879957" sldId="1639"/>
            <ac:spMk id="30" creationId="{C583AB1F-8E51-4C87-AA5C-8625D7A76A77}"/>
          </ac:spMkLst>
        </pc:spChg>
        <pc:spChg chg="add mod">
          <ac:chgData name="Tiago Costa" userId="49f5f229-a6e9-4850-ac0f-665af6381b5a" providerId="ADAL" clId="{02C83911-F4D3-4EA0-8A51-7DA7C58893FE}" dt="2018-03-20T17:19:57.404" v="635" actId="208"/>
          <ac:spMkLst>
            <pc:docMk/>
            <pc:sldMk cId="3149879957" sldId="1639"/>
            <ac:spMk id="35" creationId="{5B88D6A4-3BC1-4708-9022-3CA172783243}"/>
          </ac:spMkLst>
        </pc:spChg>
        <pc:spChg chg="add mod">
          <ac:chgData name="Tiago Costa" userId="49f5f229-a6e9-4850-ac0f-665af6381b5a" providerId="ADAL" clId="{02C83911-F4D3-4EA0-8A51-7DA7C58893FE}" dt="2018-03-20T17:18:36.526" v="604" actId="1076"/>
          <ac:spMkLst>
            <pc:docMk/>
            <pc:sldMk cId="3149879957" sldId="1639"/>
            <ac:spMk id="36" creationId="{448AC280-6E70-433A-B4CB-47ABF0E6FE67}"/>
          </ac:spMkLst>
        </pc:spChg>
        <pc:spChg chg="add del mod">
          <ac:chgData name="Tiago Costa" userId="49f5f229-a6e9-4850-ac0f-665af6381b5a" providerId="ADAL" clId="{02C83911-F4D3-4EA0-8A51-7DA7C58893FE}" dt="2018-03-20T17:19:07.082" v="607" actId="478"/>
          <ac:spMkLst>
            <pc:docMk/>
            <pc:sldMk cId="3149879957" sldId="1639"/>
            <ac:spMk id="38" creationId="{96B744A2-2405-497A-95E2-F492ACD268E3}"/>
          </ac:spMkLst>
        </pc:spChg>
        <pc:spChg chg="add del">
          <ac:chgData name="Tiago Costa" userId="49f5f229-a6e9-4850-ac0f-665af6381b5a" providerId="ADAL" clId="{02C83911-F4D3-4EA0-8A51-7DA7C58893FE}" dt="2018-03-20T17:19:08.268" v="609" actId="208"/>
          <ac:spMkLst>
            <pc:docMk/>
            <pc:sldMk cId="3149879957" sldId="1639"/>
            <ac:spMk id="39" creationId="{845FA2CE-4CC9-42A1-81B8-08CA4DB12681}"/>
          </ac:spMkLst>
        </pc:spChg>
        <pc:spChg chg="add mod">
          <ac:chgData name="Tiago Costa" userId="49f5f229-a6e9-4850-ac0f-665af6381b5a" providerId="ADAL" clId="{02C83911-F4D3-4EA0-8A51-7DA7C58893FE}" dt="2018-03-21T10:45:40.620" v="1400" actId="113"/>
          <ac:spMkLst>
            <pc:docMk/>
            <pc:sldMk cId="3149879957" sldId="1639"/>
            <ac:spMk id="40" creationId="{ED61D064-D143-4CC1-A735-148D65E893A7}"/>
          </ac:spMkLst>
        </pc:spChg>
        <pc:grpChg chg="add mod">
          <ac:chgData name="Tiago Costa" userId="49f5f229-a6e9-4850-ac0f-665af6381b5a" providerId="ADAL" clId="{02C83911-F4D3-4EA0-8A51-7DA7C58893FE}" dt="2018-03-20T17:18:36.526" v="604" actId="1076"/>
          <ac:grpSpMkLst>
            <pc:docMk/>
            <pc:sldMk cId="3149879957" sldId="1639"/>
            <ac:grpSpMk id="7" creationId="{77BCD133-838E-4F70-A01C-424046CBBB68}"/>
          </ac:grpSpMkLst>
        </pc:grpChg>
        <pc:grpChg chg="add mod">
          <ac:chgData name="Tiago Costa" userId="49f5f229-a6e9-4850-ac0f-665af6381b5a" providerId="ADAL" clId="{02C83911-F4D3-4EA0-8A51-7DA7C58893FE}" dt="2018-03-20T17:18:36.526" v="604" actId="1076"/>
          <ac:grpSpMkLst>
            <pc:docMk/>
            <pc:sldMk cId="3149879957" sldId="1639"/>
            <ac:grpSpMk id="31" creationId="{8C1F4E5A-F23D-46B0-AA61-BA329F24C2D4}"/>
          </ac:grpSpMkLst>
        </pc:grpChg>
        <pc:picChg chg="del">
          <ac:chgData name="Tiago Costa" userId="49f5f229-a6e9-4850-ac0f-665af6381b5a" providerId="ADAL" clId="{02C83911-F4D3-4EA0-8A51-7DA7C58893FE}" dt="2018-03-20T17:17:46.222" v="516" actId="478"/>
          <ac:picMkLst>
            <pc:docMk/>
            <pc:sldMk cId="3149879957" sldId="1639"/>
            <ac:picMk id="4" creationId="{88093DC5-D96D-4486-8F70-9210A5D5DDAA}"/>
          </ac:picMkLst>
        </pc:picChg>
        <pc:picChg chg="del">
          <ac:chgData name="Tiago Costa" userId="49f5f229-a6e9-4850-ac0f-665af6381b5a" providerId="ADAL" clId="{02C83911-F4D3-4EA0-8A51-7DA7C58893FE}" dt="2018-03-20T17:17:47.193" v="517" actId="478"/>
          <ac:picMkLst>
            <pc:docMk/>
            <pc:sldMk cId="3149879957" sldId="1639"/>
            <ac:picMk id="5" creationId="{6B5D51A7-5473-42B4-A66E-27423B31665F}"/>
          </ac:picMkLst>
        </pc:picChg>
      </pc:sldChg>
      <pc:sldChg chg="addSp delSp modSp delAnim modAnim">
        <pc:chgData name="Tiago Costa" userId="49f5f229-a6e9-4850-ac0f-665af6381b5a" providerId="ADAL" clId="{02C83911-F4D3-4EA0-8A51-7DA7C58893FE}" dt="2018-03-21T10:45:43.012" v="1401" actId="113"/>
        <pc:sldMkLst>
          <pc:docMk/>
          <pc:sldMk cId="154479913" sldId="1640"/>
        </pc:sldMkLst>
        <pc:spChg chg="mod">
          <ac:chgData name="Tiago Costa" userId="49f5f229-a6e9-4850-ac0f-665af6381b5a" providerId="ADAL" clId="{02C83911-F4D3-4EA0-8A51-7DA7C58893FE}" dt="2018-03-20T17:21:21.146" v="656" actId="20577"/>
          <ac:spMkLst>
            <pc:docMk/>
            <pc:sldMk cId="154479913" sldId="1640"/>
            <ac:spMk id="3" creationId="{00000000-0000-0000-0000-000000000000}"/>
          </ac:spMkLst>
        </pc:spChg>
        <pc:spChg chg="del">
          <ac:chgData name="Tiago Costa" userId="49f5f229-a6e9-4850-ac0f-665af6381b5a" providerId="ADAL" clId="{02C83911-F4D3-4EA0-8A51-7DA7C58893FE}" dt="2018-03-20T17:20:36.724" v="637" actId="478"/>
          <ac:spMkLst>
            <pc:docMk/>
            <pc:sldMk cId="154479913" sldId="1640"/>
            <ac:spMk id="6" creationId="{913BFC1B-89EA-4C29-B55F-DC5351B6516C}"/>
          </ac:spMkLst>
        </pc:spChg>
        <pc:spChg chg="del">
          <ac:chgData name="Tiago Costa" userId="49f5f229-a6e9-4850-ac0f-665af6381b5a" providerId="ADAL" clId="{02C83911-F4D3-4EA0-8A51-7DA7C58893FE}" dt="2018-03-20T17:20:36.724" v="637" actId="478"/>
          <ac:spMkLst>
            <pc:docMk/>
            <pc:sldMk cId="154479913" sldId="1640"/>
            <ac:spMk id="30" creationId="{C583AB1F-8E51-4C87-AA5C-8625D7A76A77}"/>
          </ac:spMkLst>
        </pc:spChg>
        <pc:spChg chg="del">
          <ac:chgData name="Tiago Costa" userId="49f5f229-a6e9-4850-ac0f-665af6381b5a" providerId="ADAL" clId="{02C83911-F4D3-4EA0-8A51-7DA7C58893FE}" dt="2018-03-20T17:20:36.724" v="637" actId="478"/>
          <ac:spMkLst>
            <pc:docMk/>
            <pc:sldMk cId="154479913" sldId="1640"/>
            <ac:spMk id="35" creationId="{5B88D6A4-3BC1-4708-9022-3CA172783243}"/>
          </ac:spMkLst>
        </pc:spChg>
        <pc:spChg chg="del">
          <ac:chgData name="Tiago Costa" userId="49f5f229-a6e9-4850-ac0f-665af6381b5a" providerId="ADAL" clId="{02C83911-F4D3-4EA0-8A51-7DA7C58893FE}" dt="2018-03-20T17:20:36.724" v="637" actId="478"/>
          <ac:spMkLst>
            <pc:docMk/>
            <pc:sldMk cId="154479913" sldId="1640"/>
            <ac:spMk id="36" creationId="{448AC280-6E70-433A-B4CB-47ABF0E6FE67}"/>
          </ac:spMkLst>
        </pc:spChg>
        <pc:spChg chg="add">
          <ac:chgData name="Tiago Costa" userId="49f5f229-a6e9-4850-ac0f-665af6381b5a" providerId="ADAL" clId="{02C83911-F4D3-4EA0-8A51-7DA7C58893FE}" dt="2018-03-20T17:21:24.011" v="657" actId="208"/>
          <ac:spMkLst>
            <pc:docMk/>
            <pc:sldMk cId="154479913" sldId="1640"/>
            <ac:spMk id="37" creationId="{D73CAF84-10E1-41A8-8FB1-9F80A63E8FC6}"/>
          </ac:spMkLst>
        </pc:spChg>
        <pc:spChg chg="add">
          <ac:chgData name="Tiago Costa" userId="49f5f229-a6e9-4850-ac0f-665af6381b5a" providerId="ADAL" clId="{02C83911-F4D3-4EA0-8A51-7DA7C58893FE}" dt="2018-03-20T17:21:24.011" v="657" actId="208"/>
          <ac:spMkLst>
            <pc:docMk/>
            <pc:sldMk cId="154479913" sldId="1640"/>
            <ac:spMk id="38" creationId="{3EF5CFE5-6C98-4F55-BFB5-89258AD71D04}"/>
          </ac:spMkLst>
        </pc:spChg>
        <pc:spChg chg="add">
          <ac:chgData name="Tiago Costa" userId="49f5f229-a6e9-4850-ac0f-665af6381b5a" providerId="ADAL" clId="{02C83911-F4D3-4EA0-8A51-7DA7C58893FE}" dt="2018-03-20T17:21:24.011" v="657" actId="208"/>
          <ac:spMkLst>
            <pc:docMk/>
            <pc:sldMk cId="154479913" sldId="1640"/>
            <ac:spMk id="39" creationId="{3273009A-BD86-4C75-8FA8-4B471C745F14}"/>
          </ac:spMkLst>
        </pc:spChg>
        <pc:spChg chg="mod">
          <ac:chgData name="Tiago Costa" userId="49f5f229-a6e9-4850-ac0f-665af6381b5a" providerId="ADAL" clId="{02C83911-F4D3-4EA0-8A51-7DA7C58893FE}" dt="2018-03-21T10:45:43.012" v="1401" actId="113"/>
          <ac:spMkLst>
            <pc:docMk/>
            <pc:sldMk cId="154479913" sldId="1640"/>
            <ac:spMk id="40" creationId="{ED61D064-D143-4CC1-A735-148D65E893A7}"/>
          </ac:spMkLst>
        </pc:spChg>
        <pc:spChg chg="add">
          <ac:chgData name="Tiago Costa" userId="49f5f229-a6e9-4850-ac0f-665af6381b5a" providerId="ADAL" clId="{02C83911-F4D3-4EA0-8A51-7DA7C58893FE}" dt="2018-03-20T17:21:24.011" v="657" actId="208"/>
          <ac:spMkLst>
            <pc:docMk/>
            <pc:sldMk cId="154479913" sldId="1640"/>
            <ac:spMk id="41" creationId="{A5B76A00-0662-4534-9717-1C00EC18D823}"/>
          </ac:spMkLst>
        </pc:spChg>
        <pc:spChg chg="add">
          <ac:chgData name="Tiago Costa" userId="49f5f229-a6e9-4850-ac0f-665af6381b5a" providerId="ADAL" clId="{02C83911-F4D3-4EA0-8A51-7DA7C58893FE}" dt="2018-03-20T17:21:24.011" v="657" actId="208"/>
          <ac:spMkLst>
            <pc:docMk/>
            <pc:sldMk cId="154479913" sldId="1640"/>
            <ac:spMk id="42" creationId="{CC5CB037-AC76-4C2B-B314-5DA68F78CEEF}"/>
          </ac:spMkLst>
        </pc:spChg>
        <pc:spChg chg="add">
          <ac:chgData name="Tiago Costa" userId="49f5f229-a6e9-4850-ac0f-665af6381b5a" providerId="ADAL" clId="{02C83911-F4D3-4EA0-8A51-7DA7C58893FE}" dt="2018-03-20T17:21:24.011" v="657" actId="208"/>
          <ac:spMkLst>
            <pc:docMk/>
            <pc:sldMk cId="154479913" sldId="1640"/>
            <ac:spMk id="43" creationId="{744CCB03-BEF5-423D-B610-1479F35B9108}"/>
          </ac:spMkLst>
        </pc:spChg>
        <pc:grpChg chg="del">
          <ac:chgData name="Tiago Costa" userId="49f5f229-a6e9-4850-ac0f-665af6381b5a" providerId="ADAL" clId="{02C83911-F4D3-4EA0-8A51-7DA7C58893FE}" dt="2018-03-20T17:20:36.724" v="637" actId="478"/>
          <ac:grpSpMkLst>
            <pc:docMk/>
            <pc:sldMk cId="154479913" sldId="1640"/>
            <ac:grpSpMk id="7" creationId="{77BCD133-838E-4F70-A01C-424046CBBB68}"/>
          </ac:grpSpMkLst>
        </pc:grpChg>
        <pc:grpChg chg="del">
          <ac:chgData name="Tiago Costa" userId="49f5f229-a6e9-4850-ac0f-665af6381b5a" providerId="ADAL" clId="{02C83911-F4D3-4EA0-8A51-7DA7C58893FE}" dt="2018-03-20T17:20:36.724" v="637" actId="478"/>
          <ac:grpSpMkLst>
            <pc:docMk/>
            <pc:sldMk cId="154479913" sldId="1640"/>
            <ac:grpSpMk id="31" creationId="{8C1F4E5A-F23D-46B0-AA61-BA329F24C2D4}"/>
          </ac:grpSpMkLst>
        </pc:grpChg>
      </pc:sldChg>
      <pc:sldChg chg="addSp delSp modSp delAnim modAnim modNotesTx">
        <pc:chgData name="Tiago Costa" userId="49f5f229-a6e9-4850-ac0f-665af6381b5a" providerId="ADAL" clId="{02C83911-F4D3-4EA0-8A51-7DA7C58893FE}" dt="2018-03-21T10:45:46.646" v="1402" actId="113"/>
        <pc:sldMkLst>
          <pc:docMk/>
          <pc:sldMk cId="70597877" sldId="1641"/>
        </pc:sldMkLst>
        <pc:spChg chg="del">
          <ac:chgData name="Tiago Costa" userId="49f5f229-a6e9-4850-ac0f-665af6381b5a" providerId="ADAL" clId="{02C83911-F4D3-4EA0-8A51-7DA7C58893FE}" dt="2018-03-20T17:22:54.824" v="694" actId="478"/>
          <ac:spMkLst>
            <pc:docMk/>
            <pc:sldMk cId="70597877" sldId="1641"/>
            <ac:spMk id="3" creationId="{00000000-0000-0000-0000-000000000000}"/>
          </ac:spMkLst>
        </pc:spChg>
        <pc:spChg chg="del">
          <ac:chgData name="Tiago Costa" userId="49f5f229-a6e9-4850-ac0f-665af6381b5a" providerId="ADAL" clId="{02C83911-F4D3-4EA0-8A51-7DA7C58893FE}" dt="2018-03-20T17:22:42.293" v="689" actId="478"/>
          <ac:spMkLst>
            <pc:docMk/>
            <pc:sldMk cId="70597877" sldId="1641"/>
            <ac:spMk id="6" creationId="{913BFC1B-89EA-4C29-B55F-DC5351B6516C}"/>
          </ac:spMkLst>
        </pc:spChg>
        <pc:spChg chg="del">
          <ac:chgData name="Tiago Costa" userId="49f5f229-a6e9-4850-ac0f-665af6381b5a" providerId="ADAL" clId="{02C83911-F4D3-4EA0-8A51-7DA7C58893FE}" dt="2018-03-20T17:22:42.293" v="689" actId="478"/>
          <ac:spMkLst>
            <pc:docMk/>
            <pc:sldMk cId="70597877" sldId="1641"/>
            <ac:spMk id="30" creationId="{C583AB1F-8E51-4C87-AA5C-8625D7A76A77}"/>
          </ac:spMkLst>
        </pc:spChg>
        <pc:spChg chg="del">
          <ac:chgData name="Tiago Costa" userId="49f5f229-a6e9-4850-ac0f-665af6381b5a" providerId="ADAL" clId="{02C83911-F4D3-4EA0-8A51-7DA7C58893FE}" dt="2018-03-20T17:22:42.293" v="689" actId="478"/>
          <ac:spMkLst>
            <pc:docMk/>
            <pc:sldMk cId="70597877" sldId="1641"/>
            <ac:spMk id="35" creationId="{5B88D6A4-3BC1-4708-9022-3CA172783243}"/>
          </ac:spMkLst>
        </pc:spChg>
        <pc:spChg chg="del">
          <ac:chgData name="Tiago Costa" userId="49f5f229-a6e9-4850-ac0f-665af6381b5a" providerId="ADAL" clId="{02C83911-F4D3-4EA0-8A51-7DA7C58893FE}" dt="2018-03-20T17:22:42.293" v="689" actId="478"/>
          <ac:spMkLst>
            <pc:docMk/>
            <pc:sldMk cId="70597877" sldId="1641"/>
            <ac:spMk id="36" creationId="{448AC280-6E70-433A-B4CB-47ABF0E6FE67}"/>
          </ac:spMkLst>
        </pc:spChg>
        <pc:spChg chg="add del">
          <ac:chgData name="Tiago Costa" userId="49f5f229-a6e9-4850-ac0f-665af6381b5a" providerId="ADAL" clId="{02C83911-F4D3-4EA0-8A51-7DA7C58893FE}" dt="2018-03-20T17:22:52.528" v="693" actId="20577"/>
          <ac:spMkLst>
            <pc:docMk/>
            <pc:sldMk cId="70597877" sldId="1641"/>
            <ac:spMk id="37" creationId="{37ADAB85-235E-4D65-9AAB-EB64C080AC9A}"/>
          </ac:spMkLst>
        </pc:spChg>
        <pc:spChg chg="add del">
          <ac:chgData name="Tiago Costa" userId="49f5f229-a6e9-4850-ac0f-665af6381b5a" providerId="ADAL" clId="{02C83911-F4D3-4EA0-8A51-7DA7C58893FE}" dt="2018-03-20T17:22:52.528" v="693" actId="20577"/>
          <ac:spMkLst>
            <pc:docMk/>
            <pc:sldMk cId="70597877" sldId="1641"/>
            <ac:spMk id="38" creationId="{D5DF328C-F890-4BE3-8BB3-6D7D3F6AA20E}"/>
          </ac:spMkLst>
        </pc:spChg>
        <pc:spChg chg="mod">
          <ac:chgData name="Tiago Costa" userId="49f5f229-a6e9-4850-ac0f-665af6381b5a" providerId="ADAL" clId="{02C83911-F4D3-4EA0-8A51-7DA7C58893FE}" dt="2018-03-21T10:45:46.646" v="1402" actId="113"/>
          <ac:spMkLst>
            <pc:docMk/>
            <pc:sldMk cId="70597877" sldId="1641"/>
            <ac:spMk id="40" creationId="{ED61D064-D143-4CC1-A735-148D65E893A7}"/>
          </ac:spMkLst>
        </pc:spChg>
        <pc:spChg chg="add del">
          <ac:chgData name="Tiago Costa" userId="49f5f229-a6e9-4850-ac0f-665af6381b5a" providerId="ADAL" clId="{02C83911-F4D3-4EA0-8A51-7DA7C58893FE}" dt="2018-03-20T17:22:52.528" v="693" actId="20577"/>
          <ac:spMkLst>
            <pc:docMk/>
            <pc:sldMk cId="70597877" sldId="1641"/>
            <ac:spMk id="41" creationId="{6EBBB602-7554-4C94-968F-F679393EA8D8}"/>
          </ac:spMkLst>
        </pc:spChg>
        <pc:spChg chg="add del">
          <ac:chgData name="Tiago Costa" userId="49f5f229-a6e9-4850-ac0f-665af6381b5a" providerId="ADAL" clId="{02C83911-F4D3-4EA0-8A51-7DA7C58893FE}" dt="2018-03-20T17:22:52.528" v="693" actId="20577"/>
          <ac:spMkLst>
            <pc:docMk/>
            <pc:sldMk cId="70597877" sldId="1641"/>
            <ac:spMk id="42" creationId="{1C199B68-740A-4025-A0ED-1B7C4112F7CE}"/>
          </ac:spMkLst>
        </pc:spChg>
        <pc:spChg chg="add del">
          <ac:chgData name="Tiago Costa" userId="49f5f229-a6e9-4850-ac0f-665af6381b5a" providerId="ADAL" clId="{02C83911-F4D3-4EA0-8A51-7DA7C58893FE}" dt="2018-03-20T17:22:52.528" v="693" actId="20577"/>
          <ac:spMkLst>
            <pc:docMk/>
            <pc:sldMk cId="70597877" sldId="1641"/>
            <ac:spMk id="43" creationId="{C7EA664C-0700-49DA-9E06-2B556C1C3970}"/>
          </ac:spMkLst>
        </pc:spChg>
        <pc:spChg chg="add del">
          <ac:chgData name="Tiago Costa" userId="49f5f229-a6e9-4850-ac0f-665af6381b5a" providerId="ADAL" clId="{02C83911-F4D3-4EA0-8A51-7DA7C58893FE}" dt="2018-03-20T17:22:52.528" v="693" actId="20577"/>
          <ac:spMkLst>
            <pc:docMk/>
            <pc:sldMk cId="70597877" sldId="1641"/>
            <ac:spMk id="44" creationId="{05539B60-2D9C-4525-A571-41BDEC5B8747}"/>
          </ac:spMkLst>
        </pc:spChg>
        <pc:spChg chg="add del">
          <ac:chgData name="Tiago Costa" userId="49f5f229-a6e9-4850-ac0f-665af6381b5a" providerId="ADAL" clId="{02C83911-F4D3-4EA0-8A51-7DA7C58893FE}" dt="2018-03-20T17:22:52.528" v="693" actId="20577"/>
          <ac:spMkLst>
            <pc:docMk/>
            <pc:sldMk cId="70597877" sldId="1641"/>
            <ac:spMk id="45" creationId="{BB39DD3F-BFE9-468F-B207-FA666899FE13}"/>
          </ac:spMkLst>
        </pc:spChg>
        <pc:spChg chg="add del">
          <ac:chgData name="Tiago Costa" userId="49f5f229-a6e9-4850-ac0f-665af6381b5a" providerId="ADAL" clId="{02C83911-F4D3-4EA0-8A51-7DA7C58893FE}" dt="2018-03-20T17:22:52.528" v="693" actId="20577"/>
          <ac:spMkLst>
            <pc:docMk/>
            <pc:sldMk cId="70597877" sldId="1641"/>
            <ac:spMk id="46" creationId="{F488117A-ECDD-438F-BA45-CB77E0E98EF9}"/>
          </ac:spMkLst>
        </pc:spChg>
        <pc:spChg chg="add del">
          <ac:chgData name="Tiago Costa" userId="49f5f229-a6e9-4850-ac0f-665af6381b5a" providerId="ADAL" clId="{02C83911-F4D3-4EA0-8A51-7DA7C58893FE}" dt="2018-03-20T17:22:52.528" v="693" actId="20577"/>
          <ac:spMkLst>
            <pc:docMk/>
            <pc:sldMk cId="70597877" sldId="1641"/>
            <ac:spMk id="47" creationId="{09F2FD41-CC2A-4304-A577-42B32F2777B6}"/>
          </ac:spMkLst>
        </pc:spChg>
        <pc:spChg chg="add del">
          <ac:chgData name="Tiago Costa" userId="49f5f229-a6e9-4850-ac0f-665af6381b5a" providerId="ADAL" clId="{02C83911-F4D3-4EA0-8A51-7DA7C58893FE}" dt="2018-03-20T17:22:52.528" v="693" actId="20577"/>
          <ac:spMkLst>
            <pc:docMk/>
            <pc:sldMk cId="70597877" sldId="1641"/>
            <ac:spMk id="58" creationId="{78D06A21-60A5-4BF4-84C2-0D6BA75FBA18}"/>
          </ac:spMkLst>
        </pc:spChg>
        <pc:spChg chg="add del">
          <ac:chgData name="Tiago Costa" userId="49f5f229-a6e9-4850-ac0f-665af6381b5a" providerId="ADAL" clId="{02C83911-F4D3-4EA0-8A51-7DA7C58893FE}" dt="2018-03-20T17:22:52.528" v="693" actId="20577"/>
          <ac:spMkLst>
            <pc:docMk/>
            <pc:sldMk cId="70597877" sldId="1641"/>
            <ac:spMk id="59" creationId="{D7E87190-FE69-4326-93BB-0D0453069C49}"/>
          </ac:spMkLst>
        </pc:spChg>
        <pc:spChg chg="add del">
          <ac:chgData name="Tiago Costa" userId="49f5f229-a6e9-4850-ac0f-665af6381b5a" providerId="ADAL" clId="{02C83911-F4D3-4EA0-8A51-7DA7C58893FE}" dt="2018-03-20T17:22:57.671" v="696" actId="20577"/>
          <ac:spMkLst>
            <pc:docMk/>
            <pc:sldMk cId="70597877" sldId="1641"/>
            <ac:spMk id="60" creationId="{F1AF0792-87E7-47F5-A8ED-F85620A6DB0B}"/>
          </ac:spMkLst>
        </pc:spChg>
        <pc:spChg chg="add del">
          <ac:chgData name="Tiago Costa" userId="49f5f229-a6e9-4850-ac0f-665af6381b5a" providerId="ADAL" clId="{02C83911-F4D3-4EA0-8A51-7DA7C58893FE}" dt="2018-03-20T17:22:57.671" v="696" actId="20577"/>
          <ac:spMkLst>
            <pc:docMk/>
            <pc:sldMk cId="70597877" sldId="1641"/>
            <ac:spMk id="61" creationId="{41CBFA00-BA84-4C50-B8B3-60AB2C405DA6}"/>
          </ac:spMkLst>
        </pc:spChg>
        <pc:spChg chg="add del">
          <ac:chgData name="Tiago Costa" userId="49f5f229-a6e9-4850-ac0f-665af6381b5a" providerId="ADAL" clId="{02C83911-F4D3-4EA0-8A51-7DA7C58893FE}" dt="2018-03-20T17:22:57.671" v="696" actId="20577"/>
          <ac:spMkLst>
            <pc:docMk/>
            <pc:sldMk cId="70597877" sldId="1641"/>
            <ac:spMk id="63" creationId="{47F3ED9C-AF68-4A03-8FB3-9CEC6815A3DC}"/>
          </ac:spMkLst>
        </pc:spChg>
        <pc:spChg chg="add del">
          <ac:chgData name="Tiago Costa" userId="49f5f229-a6e9-4850-ac0f-665af6381b5a" providerId="ADAL" clId="{02C83911-F4D3-4EA0-8A51-7DA7C58893FE}" dt="2018-03-20T17:22:57.671" v="696" actId="20577"/>
          <ac:spMkLst>
            <pc:docMk/>
            <pc:sldMk cId="70597877" sldId="1641"/>
            <ac:spMk id="64" creationId="{7EF24192-0AAB-4EBD-B2C3-474971102CAB}"/>
          </ac:spMkLst>
        </pc:spChg>
        <pc:spChg chg="add del">
          <ac:chgData name="Tiago Costa" userId="49f5f229-a6e9-4850-ac0f-665af6381b5a" providerId="ADAL" clId="{02C83911-F4D3-4EA0-8A51-7DA7C58893FE}" dt="2018-03-20T17:22:57.671" v="696" actId="20577"/>
          <ac:spMkLst>
            <pc:docMk/>
            <pc:sldMk cId="70597877" sldId="1641"/>
            <ac:spMk id="65" creationId="{3FFFCD32-41EE-480B-9B75-F64EBFAFA2D2}"/>
          </ac:spMkLst>
        </pc:spChg>
        <pc:spChg chg="add del">
          <ac:chgData name="Tiago Costa" userId="49f5f229-a6e9-4850-ac0f-665af6381b5a" providerId="ADAL" clId="{02C83911-F4D3-4EA0-8A51-7DA7C58893FE}" dt="2018-03-20T17:22:57.671" v="696" actId="20577"/>
          <ac:spMkLst>
            <pc:docMk/>
            <pc:sldMk cId="70597877" sldId="1641"/>
            <ac:spMk id="66" creationId="{2CF4142B-21F6-4C7F-B2A9-31A095DE4EDC}"/>
          </ac:spMkLst>
        </pc:spChg>
        <pc:spChg chg="add del">
          <ac:chgData name="Tiago Costa" userId="49f5f229-a6e9-4850-ac0f-665af6381b5a" providerId="ADAL" clId="{02C83911-F4D3-4EA0-8A51-7DA7C58893FE}" dt="2018-03-20T17:22:57.671" v="696" actId="20577"/>
          <ac:spMkLst>
            <pc:docMk/>
            <pc:sldMk cId="70597877" sldId="1641"/>
            <ac:spMk id="67" creationId="{49C9892C-A35F-4BB4-B853-0C46B611C7D1}"/>
          </ac:spMkLst>
        </pc:spChg>
        <pc:spChg chg="add del">
          <ac:chgData name="Tiago Costa" userId="49f5f229-a6e9-4850-ac0f-665af6381b5a" providerId="ADAL" clId="{02C83911-F4D3-4EA0-8A51-7DA7C58893FE}" dt="2018-03-20T17:22:57.671" v="696" actId="20577"/>
          <ac:spMkLst>
            <pc:docMk/>
            <pc:sldMk cId="70597877" sldId="1641"/>
            <ac:spMk id="68" creationId="{A5E6BCFA-9843-4130-8A7F-DE52F1234B58}"/>
          </ac:spMkLst>
        </pc:spChg>
        <pc:spChg chg="add del">
          <ac:chgData name="Tiago Costa" userId="49f5f229-a6e9-4850-ac0f-665af6381b5a" providerId="ADAL" clId="{02C83911-F4D3-4EA0-8A51-7DA7C58893FE}" dt="2018-03-20T17:22:57.671" v="696" actId="20577"/>
          <ac:spMkLst>
            <pc:docMk/>
            <pc:sldMk cId="70597877" sldId="1641"/>
            <ac:spMk id="69" creationId="{E3EA5EDB-7A98-4FE9-A29C-022ACD8C75B9}"/>
          </ac:spMkLst>
        </pc:spChg>
        <pc:spChg chg="add del">
          <ac:chgData name="Tiago Costa" userId="49f5f229-a6e9-4850-ac0f-665af6381b5a" providerId="ADAL" clId="{02C83911-F4D3-4EA0-8A51-7DA7C58893FE}" dt="2018-03-20T17:22:57.671" v="696" actId="20577"/>
          <ac:spMkLst>
            <pc:docMk/>
            <pc:sldMk cId="70597877" sldId="1641"/>
            <ac:spMk id="80" creationId="{8BF5E194-8A72-4F11-8915-E6FFFBDA9554}"/>
          </ac:spMkLst>
        </pc:spChg>
        <pc:spChg chg="add del">
          <ac:chgData name="Tiago Costa" userId="49f5f229-a6e9-4850-ac0f-665af6381b5a" providerId="ADAL" clId="{02C83911-F4D3-4EA0-8A51-7DA7C58893FE}" dt="2018-03-20T17:22:57.671" v="696" actId="20577"/>
          <ac:spMkLst>
            <pc:docMk/>
            <pc:sldMk cId="70597877" sldId="1641"/>
            <ac:spMk id="81" creationId="{80EF1203-6960-4815-85C2-1796A9D99E61}"/>
          </ac:spMkLst>
        </pc:spChg>
        <pc:spChg chg="add">
          <ac:chgData name="Tiago Costa" userId="49f5f229-a6e9-4850-ac0f-665af6381b5a" providerId="ADAL" clId="{02C83911-F4D3-4EA0-8A51-7DA7C58893FE}" dt="2018-03-20T17:22:59.793" v="697" actId="20577"/>
          <ac:spMkLst>
            <pc:docMk/>
            <pc:sldMk cId="70597877" sldId="1641"/>
            <ac:spMk id="82" creationId="{CB4390FB-AB48-4B14-9319-08B568D2E7D0}"/>
          </ac:spMkLst>
        </pc:spChg>
        <pc:spChg chg="add">
          <ac:chgData name="Tiago Costa" userId="49f5f229-a6e9-4850-ac0f-665af6381b5a" providerId="ADAL" clId="{02C83911-F4D3-4EA0-8A51-7DA7C58893FE}" dt="2018-03-20T17:22:59.793" v="697" actId="20577"/>
          <ac:spMkLst>
            <pc:docMk/>
            <pc:sldMk cId="70597877" sldId="1641"/>
            <ac:spMk id="83" creationId="{CDF66EA3-E92D-4D2E-921C-116365CDF638}"/>
          </ac:spMkLst>
        </pc:spChg>
        <pc:spChg chg="add">
          <ac:chgData name="Tiago Costa" userId="49f5f229-a6e9-4850-ac0f-665af6381b5a" providerId="ADAL" clId="{02C83911-F4D3-4EA0-8A51-7DA7C58893FE}" dt="2018-03-20T17:22:59.793" v="697" actId="20577"/>
          <ac:spMkLst>
            <pc:docMk/>
            <pc:sldMk cId="70597877" sldId="1641"/>
            <ac:spMk id="85" creationId="{E492DF68-638E-4214-AD93-A99F3C23FAE3}"/>
          </ac:spMkLst>
        </pc:spChg>
        <pc:spChg chg="add">
          <ac:chgData name="Tiago Costa" userId="49f5f229-a6e9-4850-ac0f-665af6381b5a" providerId="ADAL" clId="{02C83911-F4D3-4EA0-8A51-7DA7C58893FE}" dt="2018-03-20T17:22:59.793" v="697" actId="20577"/>
          <ac:spMkLst>
            <pc:docMk/>
            <pc:sldMk cId="70597877" sldId="1641"/>
            <ac:spMk id="86" creationId="{183C5D77-E014-47D5-8B4D-09242AA8FB0D}"/>
          </ac:spMkLst>
        </pc:spChg>
        <pc:spChg chg="add">
          <ac:chgData name="Tiago Costa" userId="49f5f229-a6e9-4850-ac0f-665af6381b5a" providerId="ADAL" clId="{02C83911-F4D3-4EA0-8A51-7DA7C58893FE}" dt="2018-03-20T17:22:59.793" v="697" actId="20577"/>
          <ac:spMkLst>
            <pc:docMk/>
            <pc:sldMk cId="70597877" sldId="1641"/>
            <ac:spMk id="87" creationId="{50FE942B-2C68-49BE-8806-B5D5749CC9CF}"/>
          </ac:spMkLst>
        </pc:spChg>
        <pc:spChg chg="add">
          <ac:chgData name="Tiago Costa" userId="49f5f229-a6e9-4850-ac0f-665af6381b5a" providerId="ADAL" clId="{02C83911-F4D3-4EA0-8A51-7DA7C58893FE}" dt="2018-03-20T17:22:59.793" v="697" actId="20577"/>
          <ac:spMkLst>
            <pc:docMk/>
            <pc:sldMk cId="70597877" sldId="1641"/>
            <ac:spMk id="88" creationId="{122A1902-9958-47D3-BEF4-028FD584D330}"/>
          </ac:spMkLst>
        </pc:spChg>
        <pc:spChg chg="add">
          <ac:chgData name="Tiago Costa" userId="49f5f229-a6e9-4850-ac0f-665af6381b5a" providerId="ADAL" clId="{02C83911-F4D3-4EA0-8A51-7DA7C58893FE}" dt="2018-03-20T17:22:59.793" v="697" actId="20577"/>
          <ac:spMkLst>
            <pc:docMk/>
            <pc:sldMk cId="70597877" sldId="1641"/>
            <ac:spMk id="89" creationId="{C625CE1C-7B08-4E1F-A9D8-F6DC5F1501B6}"/>
          </ac:spMkLst>
        </pc:spChg>
        <pc:spChg chg="add">
          <ac:chgData name="Tiago Costa" userId="49f5f229-a6e9-4850-ac0f-665af6381b5a" providerId="ADAL" clId="{02C83911-F4D3-4EA0-8A51-7DA7C58893FE}" dt="2018-03-20T17:22:59.793" v="697" actId="20577"/>
          <ac:spMkLst>
            <pc:docMk/>
            <pc:sldMk cId="70597877" sldId="1641"/>
            <ac:spMk id="90" creationId="{50C20BF0-1820-4F46-9279-F9839BC7E85C}"/>
          </ac:spMkLst>
        </pc:spChg>
        <pc:spChg chg="add">
          <ac:chgData name="Tiago Costa" userId="49f5f229-a6e9-4850-ac0f-665af6381b5a" providerId="ADAL" clId="{02C83911-F4D3-4EA0-8A51-7DA7C58893FE}" dt="2018-03-20T17:22:59.793" v="697" actId="20577"/>
          <ac:spMkLst>
            <pc:docMk/>
            <pc:sldMk cId="70597877" sldId="1641"/>
            <ac:spMk id="91" creationId="{D9634DE0-5FBD-437C-8C01-47DFA6707AE8}"/>
          </ac:spMkLst>
        </pc:spChg>
        <pc:spChg chg="mod">
          <ac:chgData name="Tiago Costa" userId="49f5f229-a6e9-4850-ac0f-665af6381b5a" providerId="ADAL" clId="{02C83911-F4D3-4EA0-8A51-7DA7C58893FE}" dt="2018-03-20T17:23:35.625" v="702" actId="20577"/>
          <ac:spMkLst>
            <pc:docMk/>
            <pc:sldMk cId="70597877" sldId="1641"/>
            <ac:spMk id="93" creationId="{D667D589-D1D7-4432-B532-085DEC79D717}"/>
          </ac:spMkLst>
        </pc:spChg>
        <pc:spChg chg="mod">
          <ac:chgData name="Tiago Costa" userId="49f5f229-a6e9-4850-ac0f-665af6381b5a" providerId="ADAL" clId="{02C83911-F4D3-4EA0-8A51-7DA7C58893FE}" dt="2018-03-20T17:23:32.567" v="701" actId="20577"/>
          <ac:spMkLst>
            <pc:docMk/>
            <pc:sldMk cId="70597877" sldId="1641"/>
            <ac:spMk id="95" creationId="{0D112F20-93AA-44DA-9A5F-FF35DF855A38}"/>
          </ac:spMkLst>
        </pc:spChg>
        <pc:spChg chg="mod">
          <ac:chgData name="Tiago Costa" userId="49f5f229-a6e9-4850-ac0f-665af6381b5a" providerId="ADAL" clId="{02C83911-F4D3-4EA0-8A51-7DA7C58893FE}" dt="2018-03-20T17:23:13.964" v="699" actId="20577"/>
          <ac:spMkLst>
            <pc:docMk/>
            <pc:sldMk cId="70597877" sldId="1641"/>
            <ac:spMk id="97" creationId="{DA3C26B9-1DD1-42D0-A4BA-7DDBD899D2C8}"/>
          </ac:spMkLst>
        </pc:spChg>
        <pc:spChg chg="mod">
          <ac:chgData name="Tiago Costa" userId="49f5f229-a6e9-4850-ac0f-665af6381b5a" providerId="ADAL" clId="{02C83911-F4D3-4EA0-8A51-7DA7C58893FE}" dt="2018-03-20T17:23:07.690" v="698" actId="20577"/>
          <ac:spMkLst>
            <pc:docMk/>
            <pc:sldMk cId="70597877" sldId="1641"/>
            <ac:spMk id="99" creationId="{B257E13C-1CED-4546-A31E-7881837AA1C0}"/>
          </ac:spMkLst>
        </pc:spChg>
        <pc:spChg chg="add">
          <ac:chgData name="Tiago Costa" userId="49f5f229-a6e9-4850-ac0f-665af6381b5a" providerId="ADAL" clId="{02C83911-F4D3-4EA0-8A51-7DA7C58893FE}" dt="2018-03-20T17:22:59.793" v="697" actId="20577"/>
          <ac:spMkLst>
            <pc:docMk/>
            <pc:sldMk cId="70597877" sldId="1641"/>
            <ac:spMk id="102" creationId="{7FC740AF-7EDB-4F35-9229-50717E7B981A}"/>
          </ac:spMkLst>
        </pc:spChg>
        <pc:spChg chg="add">
          <ac:chgData name="Tiago Costa" userId="49f5f229-a6e9-4850-ac0f-665af6381b5a" providerId="ADAL" clId="{02C83911-F4D3-4EA0-8A51-7DA7C58893FE}" dt="2018-03-20T17:22:59.793" v="697" actId="20577"/>
          <ac:spMkLst>
            <pc:docMk/>
            <pc:sldMk cId="70597877" sldId="1641"/>
            <ac:spMk id="103" creationId="{FB8B54CA-3E7D-4BEA-BB0F-AA15BFFBEA11}"/>
          </ac:spMkLst>
        </pc:spChg>
        <pc:grpChg chg="del">
          <ac:chgData name="Tiago Costa" userId="49f5f229-a6e9-4850-ac0f-665af6381b5a" providerId="ADAL" clId="{02C83911-F4D3-4EA0-8A51-7DA7C58893FE}" dt="2018-03-20T17:22:42.293" v="689" actId="478"/>
          <ac:grpSpMkLst>
            <pc:docMk/>
            <pc:sldMk cId="70597877" sldId="1641"/>
            <ac:grpSpMk id="7" creationId="{77BCD133-838E-4F70-A01C-424046CBBB68}"/>
          </ac:grpSpMkLst>
        </pc:grpChg>
        <pc:grpChg chg="del">
          <ac:chgData name="Tiago Costa" userId="49f5f229-a6e9-4850-ac0f-665af6381b5a" providerId="ADAL" clId="{02C83911-F4D3-4EA0-8A51-7DA7C58893FE}" dt="2018-03-20T17:22:42.293" v="689" actId="478"/>
          <ac:grpSpMkLst>
            <pc:docMk/>
            <pc:sldMk cId="70597877" sldId="1641"/>
            <ac:grpSpMk id="31" creationId="{8C1F4E5A-F23D-46B0-AA61-BA329F24C2D4}"/>
          </ac:grpSpMkLst>
        </pc:grpChg>
        <pc:grpChg chg="add del">
          <ac:chgData name="Tiago Costa" userId="49f5f229-a6e9-4850-ac0f-665af6381b5a" providerId="ADAL" clId="{02C83911-F4D3-4EA0-8A51-7DA7C58893FE}" dt="2018-03-20T17:22:52.528" v="693" actId="20577"/>
          <ac:grpSpMkLst>
            <pc:docMk/>
            <pc:sldMk cId="70597877" sldId="1641"/>
            <ac:grpSpMk id="48" creationId="{D430DE0A-7523-4344-9188-A8559691FCFC}"/>
          </ac:grpSpMkLst>
        </pc:grpChg>
        <pc:grpChg chg="add del">
          <ac:chgData name="Tiago Costa" userId="49f5f229-a6e9-4850-ac0f-665af6381b5a" providerId="ADAL" clId="{02C83911-F4D3-4EA0-8A51-7DA7C58893FE}" dt="2018-03-20T17:22:52.528" v="693" actId="20577"/>
          <ac:grpSpMkLst>
            <pc:docMk/>
            <pc:sldMk cId="70597877" sldId="1641"/>
            <ac:grpSpMk id="54" creationId="{82C35484-9A6F-4518-8765-2A6C1BA33485}"/>
          </ac:grpSpMkLst>
        </pc:grpChg>
        <pc:grpChg chg="add del">
          <ac:chgData name="Tiago Costa" userId="49f5f229-a6e9-4850-ac0f-665af6381b5a" providerId="ADAL" clId="{02C83911-F4D3-4EA0-8A51-7DA7C58893FE}" dt="2018-03-20T17:22:57.671" v="696" actId="20577"/>
          <ac:grpSpMkLst>
            <pc:docMk/>
            <pc:sldMk cId="70597877" sldId="1641"/>
            <ac:grpSpMk id="70" creationId="{C8A76BCB-7807-404C-9C70-12C5F369AF33}"/>
          </ac:grpSpMkLst>
        </pc:grpChg>
        <pc:grpChg chg="add del">
          <ac:chgData name="Tiago Costa" userId="49f5f229-a6e9-4850-ac0f-665af6381b5a" providerId="ADAL" clId="{02C83911-F4D3-4EA0-8A51-7DA7C58893FE}" dt="2018-03-20T17:22:57.671" v="696" actId="20577"/>
          <ac:grpSpMkLst>
            <pc:docMk/>
            <pc:sldMk cId="70597877" sldId="1641"/>
            <ac:grpSpMk id="76" creationId="{1EB60512-FD10-4233-B859-CD67AA496AFB}"/>
          </ac:grpSpMkLst>
        </pc:grpChg>
        <pc:grpChg chg="add">
          <ac:chgData name="Tiago Costa" userId="49f5f229-a6e9-4850-ac0f-665af6381b5a" providerId="ADAL" clId="{02C83911-F4D3-4EA0-8A51-7DA7C58893FE}" dt="2018-03-20T17:22:59.793" v="697" actId="20577"/>
          <ac:grpSpMkLst>
            <pc:docMk/>
            <pc:sldMk cId="70597877" sldId="1641"/>
            <ac:grpSpMk id="92" creationId="{044A13A9-54EE-476A-B6E9-86F2CB7B0BF7}"/>
          </ac:grpSpMkLst>
        </pc:grpChg>
        <pc:grpChg chg="add">
          <ac:chgData name="Tiago Costa" userId="49f5f229-a6e9-4850-ac0f-665af6381b5a" providerId="ADAL" clId="{02C83911-F4D3-4EA0-8A51-7DA7C58893FE}" dt="2018-03-20T17:22:59.793" v="697" actId="20577"/>
          <ac:grpSpMkLst>
            <pc:docMk/>
            <pc:sldMk cId="70597877" sldId="1641"/>
            <ac:grpSpMk id="98" creationId="{E47177CE-8883-4FC3-B27D-232F9DFF12FE}"/>
          </ac:grpSpMkLst>
        </pc:grpChg>
        <pc:graphicFrameChg chg="add del modGraphic">
          <ac:chgData name="Tiago Costa" userId="49f5f229-a6e9-4850-ac0f-665af6381b5a" providerId="ADAL" clId="{02C83911-F4D3-4EA0-8A51-7DA7C58893FE}" dt="2018-03-20T17:22:52.528" v="693" actId="20577"/>
          <ac:graphicFrameMkLst>
            <pc:docMk/>
            <pc:sldMk cId="70597877" sldId="1641"/>
            <ac:graphicFrameMk id="39" creationId="{DDD54782-93E9-451E-B8BA-036DD6C0B03F}"/>
          </ac:graphicFrameMkLst>
        </pc:graphicFrameChg>
        <pc:graphicFrameChg chg="add del">
          <ac:chgData name="Tiago Costa" userId="49f5f229-a6e9-4850-ac0f-665af6381b5a" providerId="ADAL" clId="{02C83911-F4D3-4EA0-8A51-7DA7C58893FE}" dt="2018-03-20T17:22:57.671" v="696" actId="20577"/>
          <ac:graphicFrameMkLst>
            <pc:docMk/>
            <pc:sldMk cId="70597877" sldId="1641"/>
            <ac:graphicFrameMk id="62" creationId="{857E6BDC-B14E-4C84-B833-7DD49B2B82C2}"/>
          </ac:graphicFrameMkLst>
        </pc:graphicFrameChg>
        <pc:graphicFrameChg chg="add">
          <ac:chgData name="Tiago Costa" userId="49f5f229-a6e9-4850-ac0f-665af6381b5a" providerId="ADAL" clId="{02C83911-F4D3-4EA0-8A51-7DA7C58893FE}" dt="2018-03-20T17:22:59.793" v="697" actId="20577"/>
          <ac:graphicFrameMkLst>
            <pc:docMk/>
            <pc:sldMk cId="70597877" sldId="1641"/>
            <ac:graphicFrameMk id="84" creationId="{88552B6C-541A-47C2-9033-1202D0995D38}"/>
          </ac:graphicFrameMkLst>
        </pc:graphicFrameChg>
        <pc:cxnChg chg="add del">
          <ac:chgData name="Tiago Costa" userId="49f5f229-a6e9-4850-ac0f-665af6381b5a" providerId="ADAL" clId="{02C83911-F4D3-4EA0-8A51-7DA7C58893FE}" dt="2018-03-20T17:22:52.528" v="693" actId="20577"/>
          <ac:cxnSpMkLst>
            <pc:docMk/>
            <pc:sldMk cId="70597877" sldId="1641"/>
            <ac:cxnSpMk id="57" creationId="{E0DA913E-B099-401E-B3CE-88019DB82E2B}"/>
          </ac:cxnSpMkLst>
        </pc:cxnChg>
        <pc:cxnChg chg="add del">
          <ac:chgData name="Tiago Costa" userId="49f5f229-a6e9-4850-ac0f-665af6381b5a" providerId="ADAL" clId="{02C83911-F4D3-4EA0-8A51-7DA7C58893FE}" dt="2018-03-20T17:22:57.671" v="696" actId="20577"/>
          <ac:cxnSpMkLst>
            <pc:docMk/>
            <pc:sldMk cId="70597877" sldId="1641"/>
            <ac:cxnSpMk id="79" creationId="{4080DA72-C85C-4869-AEFB-D24FE941DD9D}"/>
          </ac:cxnSpMkLst>
        </pc:cxnChg>
        <pc:cxnChg chg="add">
          <ac:chgData name="Tiago Costa" userId="49f5f229-a6e9-4850-ac0f-665af6381b5a" providerId="ADAL" clId="{02C83911-F4D3-4EA0-8A51-7DA7C58893FE}" dt="2018-03-20T17:22:59.793" v="697" actId="20577"/>
          <ac:cxnSpMkLst>
            <pc:docMk/>
            <pc:sldMk cId="70597877" sldId="1641"/>
            <ac:cxnSpMk id="101" creationId="{2017387B-FCD0-400A-A4EF-87B7BADFDF2F}"/>
          </ac:cxnSpMkLst>
        </pc:cxnChg>
      </pc:sldChg>
      <pc:sldChg chg="addSp delSp modSp delAnim modAnim">
        <pc:chgData name="Tiago Costa" userId="49f5f229-a6e9-4850-ac0f-665af6381b5a" providerId="ADAL" clId="{02C83911-F4D3-4EA0-8A51-7DA7C58893FE}" dt="2018-03-21T10:45:55.310" v="1404" actId="113"/>
        <pc:sldMkLst>
          <pc:docMk/>
          <pc:sldMk cId="3114170596" sldId="1642"/>
        </pc:sldMkLst>
        <pc:spChg chg="del">
          <ac:chgData name="Tiago Costa" userId="49f5f229-a6e9-4850-ac0f-665af6381b5a" providerId="ADAL" clId="{02C83911-F4D3-4EA0-8A51-7DA7C58893FE}" dt="2018-03-20T17:26:32.231" v="707" actId="478"/>
          <ac:spMkLst>
            <pc:docMk/>
            <pc:sldMk cId="3114170596" sldId="1642"/>
            <ac:spMk id="3" creationId="{00000000-0000-0000-0000-000000000000}"/>
          </ac:spMkLst>
        </pc:spChg>
        <pc:spChg chg="add">
          <ac:chgData name="Tiago Costa" userId="49f5f229-a6e9-4850-ac0f-665af6381b5a" providerId="ADAL" clId="{02C83911-F4D3-4EA0-8A51-7DA7C58893FE}" dt="2018-03-20T17:26:51.220" v="729" actId="208"/>
          <ac:spMkLst>
            <pc:docMk/>
            <pc:sldMk cId="3114170596" sldId="1642"/>
            <ac:spMk id="10" creationId="{9A7257CF-7EA1-4B66-80C6-4B591155DBC6}"/>
          </ac:spMkLst>
        </pc:spChg>
        <pc:spChg chg="add">
          <ac:chgData name="Tiago Costa" userId="49f5f229-a6e9-4850-ac0f-665af6381b5a" providerId="ADAL" clId="{02C83911-F4D3-4EA0-8A51-7DA7C58893FE}" dt="2018-03-20T17:26:51.220" v="729" actId="208"/>
          <ac:spMkLst>
            <pc:docMk/>
            <pc:sldMk cId="3114170596" sldId="1642"/>
            <ac:spMk id="11" creationId="{D45E09D9-1419-4E5A-81B8-3878A82364E6}"/>
          </ac:spMkLst>
        </pc:spChg>
        <pc:spChg chg="add">
          <ac:chgData name="Tiago Costa" userId="49f5f229-a6e9-4850-ac0f-665af6381b5a" providerId="ADAL" clId="{02C83911-F4D3-4EA0-8A51-7DA7C58893FE}" dt="2018-03-20T17:26:51.220" v="729" actId="208"/>
          <ac:spMkLst>
            <pc:docMk/>
            <pc:sldMk cId="3114170596" sldId="1642"/>
            <ac:spMk id="12" creationId="{2F7C2357-9CD7-4518-8204-988F1560C9CD}"/>
          </ac:spMkLst>
        </pc:spChg>
        <pc:spChg chg="add">
          <ac:chgData name="Tiago Costa" userId="49f5f229-a6e9-4850-ac0f-665af6381b5a" providerId="ADAL" clId="{02C83911-F4D3-4EA0-8A51-7DA7C58893FE}" dt="2018-03-20T17:26:51.220" v="729" actId="208"/>
          <ac:spMkLst>
            <pc:docMk/>
            <pc:sldMk cId="3114170596" sldId="1642"/>
            <ac:spMk id="13" creationId="{2ED104F0-45F2-4608-AA3E-028F5A8C3BBB}"/>
          </ac:spMkLst>
        </pc:spChg>
        <pc:spChg chg="add">
          <ac:chgData name="Tiago Costa" userId="49f5f229-a6e9-4850-ac0f-665af6381b5a" providerId="ADAL" clId="{02C83911-F4D3-4EA0-8A51-7DA7C58893FE}" dt="2018-03-20T17:26:51.220" v="729" actId="208"/>
          <ac:spMkLst>
            <pc:docMk/>
            <pc:sldMk cId="3114170596" sldId="1642"/>
            <ac:spMk id="14" creationId="{50708115-A1A5-440A-A549-8071D0D4AE5E}"/>
          </ac:spMkLst>
        </pc:spChg>
        <pc:spChg chg="add del">
          <ac:chgData name="Tiago Costa" userId="49f5f229-a6e9-4850-ac0f-665af6381b5a" providerId="ADAL" clId="{02C83911-F4D3-4EA0-8A51-7DA7C58893FE}" dt="2018-03-20T17:37:50.102" v="732" actId="208"/>
          <ac:spMkLst>
            <pc:docMk/>
            <pc:sldMk cId="3114170596" sldId="1642"/>
            <ac:spMk id="16" creationId="{43D8C651-5866-4A2C-BF13-C2869FF28F44}"/>
          </ac:spMkLst>
        </pc:spChg>
        <pc:spChg chg="add del">
          <ac:chgData name="Tiago Costa" userId="49f5f229-a6e9-4850-ac0f-665af6381b5a" providerId="ADAL" clId="{02C83911-F4D3-4EA0-8A51-7DA7C58893FE}" dt="2018-03-20T17:37:50.102" v="732" actId="208"/>
          <ac:spMkLst>
            <pc:docMk/>
            <pc:sldMk cId="3114170596" sldId="1642"/>
            <ac:spMk id="17" creationId="{5F0A37BC-9A2E-48AD-A768-761A87270D02}"/>
          </ac:spMkLst>
        </pc:spChg>
        <pc:spChg chg="add del">
          <ac:chgData name="Tiago Costa" userId="49f5f229-a6e9-4850-ac0f-665af6381b5a" providerId="ADAL" clId="{02C83911-F4D3-4EA0-8A51-7DA7C58893FE}" dt="2018-03-20T17:37:50.102" v="732" actId="208"/>
          <ac:spMkLst>
            <pc:docMk/>
            <pc:sldMk cId="3114170596" sldId="1642"/>
            <ac:spMk id="18" creationId="{A3A42039-168A-4870-8D11-C78CFCF66E87}"/>
          </ac:spMkLst>
        </pc:spChg>
        <pc:spChg chg="add del">
          <ac:chgData name="Tiago Costa" userId="49f5f229-a6e9-4850-ac0f-665af6381b5a" providerId="ADAL" clId="{02C83911-F4D3-4EA0-8A51-7DA7C58893FE}" dt="2018-03-20T17:37:50.102" v="732" actId="208"/>
          <ac:spMkLst>
            <pc:docMk/>
            <pc:sldMk cId="3114170596" sldId="1642"/>
            <ac:spMk id="19" creationId="{A7E7D7E4-2307-491C-952E-02A1C3FB3CD6}"/>
          </ac:spMkLst>
        </pc:spChg>
        <pc:spChg chg="add del">
          <ac:chgData name="Tiago Costa" userId="49f5f229-a6e9-4850-ac0f-665af6381b5a" providerId="ADAL" clId="{02C83911-F4D3-4EA0-8A51-7DA7C58893FE}" dt="2018-03-20T17:37:50.102" v="732" actId="208"/>
          <ac:spMkLst>
            <pc:docMk/>
            <pc:sldMk cId="3114170596" sldId="1642"/>
            <ac:spMk id="20" creationId="{6B3F49AD-08B8-49B1-91F1-232BEED911A2}"/>
          </ac:spMkLst>
        </pc:spChg>
        <pc:spChg chg="del">
          <ac:chgData name="Tiago Costa" userId="49f5f229-a6e9-4850-ac0f-665af6381b5a" providerId="ADAL" clId="{02C83911-F4D3-4EA0-8A51-7DA7C58893FE}" dt="2018-03-20T17:26:34.757" v="708" actId="478"/>
          <ac:spMkLst>
            <pc:docMk/>
            <pc:sldMk cId="3114170596" sldId="1642"/>
            <ac:spMk id="37" creationId="{D73CAF84-10E1-41A8-8FB1-9F80A63E8FC6}"/>
          </ac:spMkLst>
        </pc:spChg>
        <pc:spChg chg="del">
          <ac:chgData name="Tiago Costa" userId="49f5f229-a6e9-4850-ac0f-665af6381b5a" providerId="ADAL" clId="{02C83911-F4D3-4EA0-8A51-7DA7C58893FE}" dt="2018-03-20T17:26:28.512" v="706" actId="478"/>
          <ac:spMkLst>
            <pc:docMk/>
            <pc:sldMk cId="3114170596" sldId="1642"/>
            <ac:spMk id="38" creationId="{3EF5CFE5-6C98-4F55-BFB5-89258AD71D04}"/>
          </ac:spMkLst>
        </pc:spChg>
        <pc:spChg chg="del">
          <ac:chgData name="Tiago Costa" userId="49f5f229-a6e9-4850-ac0f-665af6381b5a" providerId="ADAL" clId="{02C83911-F4D3-4EA0-8A51-7DA7C58893FE}" dt="2018-03-20T17:26:28.512" v="706" actId="478"/>
          <ac:spMkLst>
            <pc:docMk/>
            <pc:sldMk cId="3114170596" sldId="1642"/>
            <ac:spMk id="39" creationId="{3273009A-BD86-4C75-8FA8-4B471C745F14}"/>
          </ac:spMkLst>
        </pc:spChg>
        <pc:spChg chg="mod">
          <ac:chgData name="Tiago Costa" userId="49f5f229-a6e9-4850-ac0f-665af6381b5a" providerId="ADAL" clId="{02C83911-F4D3-4EA0-8A51-7DA7C58893FE}" dt="2018-03-21T10:45:55.310" v="1404" actId="113"/>
          <ac:spMkLst>
            <pc:docMk/>
            <pc:sldMk cId="3114170596" sldId="1642"/>
            <ac:spMk id="40" creationId="{ED61D064-D143-4CC1-A735-148D65E893A7}"/>
          </ac:spMkLst>
        </pc:spChg>
        <pc:spChg chg="del">
          <ac:chgData name="Tiago Costa" userId="49f5f229-a6e9-4850-ac0f-665af6381b5a" providerId="ADAL" clId="{02C83911-F4D3-4EA0-8A51-7DA7C58893FE}" dt="2018-03-20T17:26:28.512" v="706" actId="478"/>
          <ac:spMkLst>
            <pc:docMk/>
            <pc:sldMk cId="3114170596" sldId="1642"/>
            <ac:spMk id="41" creationId="{A5B76A00-0662-4534-9717-1C00EC18D823}"/>
          </ac:spMkLst>
        </pc:spChg>
        <pc:spChg chg="del">
          <ac:chgData name="Tiago Costa" userId="49f5f229-a6e9-4850-ac0f-665af6381b5a" providerId="ADAL" clId="{02C83911-F4D3-4EA0-8A51-7DA7C58893FE}" dt="2018-03-20T17:26:28.512" v="706" actId="478"/>
          <ac:spMkLst>
            <pc:docMk/>
            <pc:sldMk cId="3114170596" sldId="1642"/>
            <ac:spMk id="42" creationId="{CC5CB037-AC76-4C2B-B314-5DA68F78CEEF}"/>
          </ac:spMkLst>
        </pc:spChg>
        <pc:spChg chg="del">
          <ac:chgData name="Tiago Costa" userId="49f5f229-a6e9-4850-ac0f-665af6381b5a" providerId="ADAL" clId="{02C83911-F4D3-4EA0-8A51-7DA7C58893FE}" dt="2018-03-20T17:26:28.512" v="706" actId="478"/>
          <ac:spMkLst>
            <pc:docMk/>
            <pc:sldMk cId="3114170596" sldId="1642"/>
            <ac:spMk id="43" creationId="{744CCB03-BEF5-423D-B610-1479F35B9108}"/>
          </ac:spMkLst>
        </pc:spChg>
        <pc:picChg chg="add mod">
          <ac:chgData name="Tiago Costa" userId="49f5f229-a6e9-4850-ac0f-665af6381b5a" providerId="ADAL" clId="{02C83911-F4D3-4EA0-8A51-7DA7C58893FE}" dt="2018-03-20T17:40:11.150" v="784" actId="208"/>
          <ac:picMkLst>
            <pc:docMk/>
            <pc:sldMk cId="3114170596" sldId="1642"/>
            <ac:picMk id="15" creationId="{F051E410-1557-4E53-B957-C03B59E22B8E}"/>
          </ac:picMkLst>
        </pc:picChg>
        <pc:picChg chg="add del">
          <ac:chgData name="Tiago Costa" userId="49f5f229-a6e9-4850-ac0f-665af6381b5a" providerId="ADAL" clId="{02C83911-F4D3-4EA0-8A51-7DA7C58893FE}" dt="2018-03-20T17:37:50.102" v="732" actId="208"/>
          <ac:picMkLst>
            <pc:docMk/>
            <pc:sldMk cId="3114170596" sldId="1642"/>
            <ac:picMk id="21" creationId="{5DB503BD-88FF-44A7-90A5-1F881BE5E958}"/>
          </ac:picMkLst>
        </pc:picChg>
      </pc:sldChg>
      <pc:sldChg chg="modSp">
        <pc:chgData name="Tiago Costa" userId="49f5f229-a6e9-4850-ac0f-665af6381b5a" providerId="ADAL" clId="{02C83911-F4D3-4EA0-8A51-7DA7C58893FE}" dt="2018-03-20T21:32:04.665" v="962" actId="208"/>
        <pc:sldMkLst>
          <pc:docMk/>
          <pc:sldMk cId="162210866" sldId="1645"/>
        </pc:sldMkLst>
        <pc:spChg chg="mod">
          <ac:chgData name="Tiago Costa" userId="49f5f229-a6e9-4850-ac0f-665af6381b5a" providerId="ADAL" clId="{02C83911-F4D3-4EA0-8A51-7DA7C58893FE}" dt="2018-03-20T21:32:04.665" v="962" actId="208"/>
          <ac:spMkLst>
            <pc:docMk/>
            <pc:sldMk cId="162210866" sldId="1645"/>
            <ac:spMk id="2" creationId="{00000000-0000-0000-0000-000000000000}"/>
          </ac:spMkLst>
        </pc:spChg>
        <pc:spChg chg="mod">
          <ac:chgData name="Tiago Costa" userId="49f5f229-a6e9-4850-ac0f-665af6381b5a" providerId="ADAL" clId="{02C83911-F4D3-4EA0-8A51-7DA7C58893FE}" dt="2018-03-20T19:42:57.796" v="902" actId="208"/>
          <ac:spMkLst>
            <pc:docMk/>
            <pc:sldMk cId="162210866" sldId="1645"/>
            <ac:spMk id="19" creationId="{00000000-0000-0000-0000-000000000000}"/>
          </ac:spMkLst>
        </pc:spChg>
        <pc:spChg chg="mod">
          <ac:chgData name="Tiago Costa" userId="49f5f229-a6e9-4850-ac0f-665af6381b5a" providerId="ADAL" clId="{02C83911-F4D3-4EA0-8A51-7DA7C58893FE}" dt="2018-03-20T19:43:26.202" v="910" actId="208"/>
          <ac:spMkLst>
            <pc:docMk/>
            <pc:sldMk cId="162210866" sldId="1645"/>
            <ac:spMk id="36" creationId="{00000000-0000-0000-0000-000000000000}"/>
          </ac:spMkLst>
        </pc:spChg>
        <pc:spChg chg="mod">
          <ac:chgData name="Tiago Costa" userId="49f5f229-a6e9-4850-ac0f-665af6381b5a" providerId="ADAL" clId="{02C83911-F4D3-4EA0-8A51-7DA7C58893FE}" dt="2018-03-20T19:43:36.757" v="912" actId="208"/>
          <ac:spMkLst>
            <pc:docMk/>
            <pc:sldMk cId="162210866" sldId="1645"/>
            <ac:spMk id="42" creationId="{00000000-0000-0000-0000-000000000000}"/>
          </ac:spMkLst>
        </pc:spChg>
        <pc:spChg chg="mod">
          <ac:chgData name="Tiago Costa" userId="49f5f229-a6e9-4850-ac0f-665af6381b5a" providerId="ADAL" clId="{02C83911-F4D3-4EA0-8A51-7DA7C58893FE}" dt="2018-03-20T19:43:19.377" v="909" actId="113"/>
          <ac:spMkLst>
            <pc:docMk/>
            <pc:sldMk cId="162210866" sldId="1645"/>
            <ac:spMk id="51" creationId="{00000000-0000-0000-0000-000000000000}"/>
          </ac:spMkLst>
        </pc:spChg>
        <pc:spChg chg="mod">
          <ac:chgData name="Tiago Costa" userId="49f5f229-a6e9-4850-ac0f-665af6381b5a" providerId="ADAL" clId="{02C83911-F4D3-4EA0-8A51-7DA7C58893FE}" dt="2018-03-20T19:44:20.477" v="938" actId="208"/>
          <ac:spMkLst>
            <pc:docMk/>
            <pc:sldMk cId="162210866" sldId="1645"/>
            <ac:spMk id="58" creationId="{4AD9D894-7033-4AF8-82F9-023CC5EB9ECC}"/>
          </ac:spMkLst>
        </pc:spChg>
        <pc:spChg chg="mod">
          <ac:chgData name="Tiago Costa" userId="49f5f229-a6e9-4850-ac0f-665af6381b5a" providerId="ADAL" clId="{02C83911-F4D3-4EA0-8A51-7DA7C58893FE}" dt="2018-03-20T19:44:27.021" v="939" actId="208"/>
          <ac:spMkLst>
            <pc:docMk/>
            <pc:sldMk cId="162210866" sldId="1645"/>
            <ac:spMk id="59" creationId="{FEBCD1E2-FA74-4D6C-968D-754C575F0105}"/>
          </ac:spMkLst>
        </pc:spChg>
        <pc:spChg chg="mod">
          <ac:chgData name="Tiago Costa" userId="49f5f229-a6e9-4850-ac0f-665af6381b5a" providerId="ADAL" clId="{02C83911-F4D3-4EA0-8A51-7DA7C58893FE}" dt="2018-03-20T19:43:32.596" v="911" actId="208"/>
          <ac:spMkLst>
            <pc:docMk/>
            <pc:sldMk cId="162210866" sldId="1645"/>
            <ac:spMk id="64" creationId="{00000000-0000-0000-0000-000000000000}"/>
          </ac:spMkLst>
        </pc:spChg>
        <pc:picChg chg="mod">
          <ac:chgData name="Tiago Costa" userId="49f5f229-a6e9-4850-ac0f-665af6381b5a" providerId="ADAL" clId="{02C83911-F4D3-4EA0-8A51-7DA7C58893FE}" dt="2018-03-20T19:44:31.967" v="958" actId="1036"/>
          <ac:picMkLst>
            <pc:docMk/>
            <pc:sldMk cId="162210866" sldId="1645"/>
            <ac:picMk id="54" creationId="{B52FDB59-11F4-4028-8F29-81FE794A669A}"/>
          </ac:picMkLst>
        </pc:picChg>
      </pc:sldChg>
      <pc:sldChg chg="modSp">
        <pc:chgData name="Tiago Costa" userId="49f5f229-a6e9-4850-ac0f-665af6381b5a" providerId="ADAL" clId="{02C83911-F4D3-4EA0-8A51-7DA7C58893FE}" dt="2018-03-20T19:44:06.011" v="918" actId="208"/>
        <pc:sldMkLst>
          <pc:docMk/>
          <pc:sldMk cId="138317035" sldId="1646"/>
        </pc:sldMkLst>
        <pc:spChg chg="mod">
          <ac:chgData name="Tiago Costa" userId="49f5f229-a6e9-4850-ac0f-665af6381b5a" providerId="ADAL" clId="{02C83911-F4D3-4EA0-8A51-7DA7C58893FE}" dt="2018-03-20T19:42:32.938" v="898" actId="208"/>
          <ac:spMkLst>
            <pc:docMk/>
            <pc:sldMk cId="138317035" sldId="1646"/>
            <ac:spMk id="2" creationId="{00000000-0000-0000-0000-000000000000}"/>
          </ac:spMkLst>
        </pc:spChg>
        <pc:spChg chg="mod">
          <ac:chgData name="Tiago Costa" userId="49f5f229-a6e9-4850-ac0f-665af6381b5a" providerId="ADAL" clId="{02C83911-F4D3-4EA0-8A51-7DA7C58893FE}" dt="2018-03-20T19:42:51.225" v="901" actId="208"/>
          <ac:spMkLst>
            <pc:docMk/>
            <pc:sldMk cId="138317035" sldId="1646"/>
            <ac:spMk id="3" creationId="{00000000-0000-0000-0000-000000000000}"/>
          </ac:spMkLst>
        </pc:spChg>
        <pc:spChg chg="mod">
          <ac:chgData name="Tiago Costa" userId="49f5f229-a6e9-4850-ac0f-665af6381b5a" providerId="ADAL" clId="{02C83911-F4D3-4EA0-8A51-7DA7C58893FE}" dt="2018-03-20T19:44:06.011" v="918" actId="208"/>
          <ac:spMkLst>
            <pc:docMk/>
            <pc:sldMk cId="138317035" sldId="1646"/>
            <ac:spMk id="33" creationId="{00000000-0000-0000-0000-000000000000}"/>
          </ac:spMkLst>
        </pc:spChg>
        <pc:spChg chg="mod">
          <ac:chgData name="Tiago Costa" userId="49f5f229-a6e9-4850-ac0f-665af6381b5a" providerId="ADAL" clId="{02C83911-F4D3-4EA0-8A51-7DA7C58893FE}" dt="2018-03-20T19:43:56.289" v="916" actId="208"/>
          <ac:spMkLst>
            <pc:docMk/>
            <pc:sldMk cId="138317035" sldId="1646"/>
            <ac:spMk id="43" creationId="{00000000-0000-0000-0000-000000000000}"/>
          </ac:spMkLst>
        </pc:spChg>
        <pc:spChg chg="mod">
          <ac:chgData name="Tiago Costa" userId="49f5f229-a6e9-4850-ac0f-665af6381b5a" providerId="ADAL" clId="{02C83911-F4D3-4EA0-8A51-7DA7C58893FE}" dt="2018-03-20T19:43:53.398" v="915" actId="208"/>
          <ac:spMkLst>
            <pc:docMk/>
            <pc:sldMk cId="138317035" sldId="1646"/>
            <ac:spMk id="47" creationId="{00000000-0000-0000-0000-000000000000}"/>
          </ac:spMkLst>
        </pc:spChg>
        <pc:spChg chg="mod">
          <ac:chgData name="Tiago Costa" userId="49f5f229-a6e9-4850-ac0f-665af6381b5a" providerId="ADAL" clId="{02C83911-F4D3-4EA0-8A51-7DA7C58893FE}" dt="2018-03-20T19:42:30.266" v="897" actId="208"/>
          <ac:spMkLst>
            <pc:docMk/>
            <pc:sldMk cId="138317035" sldId="1646"/>
            <ac:spMk id="51" creationId="{00000000-0000-0000-0000-000000000000}"/>
          </ac:spMkLst>
        </pc:spChg>
        <pc:spChg chg="mod">
          <ac:chgData name="Tiago Costa" userId="49f5f229-a6e9-4850-ac0f-665af6381b5a" providerId="ADAL" clId="{02C83911-F4D3-4EA0-8A51-7DA7C58893FE}" dt="2018-03-20T19:43:47.256" v="913" actId="208"/>
          <ac:spMkLst>
            <pc:docMk/>
            <pc:sldMk cId="138317035" sldId="1646"/>
            <ac:spMk id="58" creationId="{00000000-0000-0000-0000-000000000000}"/>
          </ac:spMkLst>
        </pc:spChg>
        <pc:spChg chg="mod">
          <ac:chgData name="Tiago Costa" userId="49f5f229-a6e9-4850-ac0f-665af6381b5a" providerId="ADAL" clId="{02C83911-F4D3-4EA0-8A51-7DA7C58893FE}" dt="2018-03-20T19:43:50.763" v="914" actId="208"/>
          <ac:spMkLst>
            <pc:docMk/>
            <pc:sldMk cId="138317035" sldId="1646"/>
            <ac:spMk id="75" creationId="{00000000-0000-0000-0000-000000000000}"/>
          </ac:spMkLst>
        </pc:spChg>
        <pc:spChg chg="mod">
          <ac:chgData name="Tiago Costa" userId="49f5f229-a6e9-4850-ac0f-665af6381b5a" providerId="ADAL" clId="{02C83911-F4D3-4EA0-8A51-7DA7C58893FE}" dt="2018-03-20T19:43:58.892" v="917" actId="208"/>
          <ac:spMkLst>
            <pc:docMk/>
            <pc:sldMk cId="138317035" sldId="1646"/>
            <ac:spMk id="83" creationId="{5BCF9302-DD56-4A93-9AAD-AB419CFD800C}"/>
          </ac:spMkLst>
        </pc:spChg>
      </pc:sldChg>
      <pc:sldChg chg="modSp">
        <pc:chgData name="Tiago Costa" userId="49f5f229-a6e9-4850-ac0f-665af6381b5a" providerId="ADAL" clId="{02C83911-F4D3-4EA0-8A51-7DA7C58893FE}" dt="2018-03-21T10:46:03.088" v="1405" actId="2696"/>
        <pc:sldMkLst>
          <pc:docMk/>
          <pc:sldMk cId="2971509692" sldId="1647"/>
        </pc:sldMkLst>
        <pc:spChg chg="mod">
          <ac:chgData name="Tiago Costa" userId="49f5f229-a6e9-4850-ac0f-665af6381b5a" providerId="ADAL" clId="{02C83911-F4D3-4EA0-8A51-7DA7C58893FE}" dt="2018-03-21T10:46:03.088" v="1405" actId="2696"/>
          <ac:spMkLst>
            <pc:docMk/>
            <pc:sldMk cId="2971509692" sldId="1647"/>
            <ac:spMk id="2" creationId="{00000000-0000-0000-0000-000000000000}"/>
          </ac:spMkLst>
        </pc:spChg>
      </pc:sldChg>
      <pc:sldChg chg="modSp">
        <pc:chgData name="Tiago Costa" userId="49f5f229-a6e9-4850-ac0f-665af6381b5a" providerId="ADAL" clId="{02C83911-F4D3-4EA0-8A51-7DA7C58893FE}" dt="2018-03-20T21:30:33.933" v="959" actId="208"/>
        <pc:sldMkLst>
          <pc:docMk/>
          <pc:sldMk cId="3150691321" sldId="1648"/>
        </pc:sldMkLst>
        <pc:spChg chg="mod">
          <ac:chgData name="Tiago Costa" userId="49f5f229-a6e9-4850-ac0f-665af6381b5a" providerId="ADAL" clId="{02C83911-F4D3-4EA0-8A51-7DA7C58893FE}" dt="2018-03-20T21:30:33.933" v="959" actId="208"/>
          <ac:spMkLst>
            <pc:docMk/>
            <pc:sldMk cId="3150691321" sldId="1648"/>
            <ac:spMk id="2" creationId="{00000000-0000-0000-0000-000000000000}"/>
          </ac:spMkLst>
        </pc:spChg>
        <pc:spChg chg="mod">
          <ac:chgData name="Tiago Costa" userId="49f5f229-a6e9-4850-ac0f-665af6381b5a" providerId="ADAL" clId="{02C83911-F4D3-4EA0-8A51-7DA7C58893FE}" dt="2018-03-20T19:42:47.735" v="900" actId="208"/>
          <ac:spMkLst>
            <pc:docMk/>
            <pc:sldMk cId="3150691321" sldId="1648"/>
            <ac:spMk id="4" creationId="{00000000-0000-0000-0000-000000000000}"/>
          </ac:spMkLst>
        </pc:spChg>
        <pc:spChg chg="mod">
          <ac:chgData name="Tiago Costa" userId="49f5f229-a6e9-4850-ac0f-665af6381b5a" providerId="ADAL" clId="{02C83911-F4D3-4EA0-8A51-7DA7C58893FE}" dt="2018-03-20T19:41:41.873" v="893" actId="208"/>
          <ac:spMkLst>
            <pc:docMk/>
            <pc:sldMk cId="3150691321" sldId="1648"/>
            <ac:spMk id="15" creationId="{00000000-0000-0000-0000-000000000000}"/>
          </ac:spMkLst>
        </pc:spChg>
        <pc:spChg chg="mod">
          <ac:chgData name="Tiago Costa" userId="49f5f229-a6e9-4850-ac0f-665af6381b5a" providerId="ADAL" clId="{02C83911-F4D3-4EA0-8A51-7DA7C58893FE}" dt="2018-03-20T19:40:10.840" v="887" actId="208"/>
          <ac:spMkLst>
            <pc:docMk/>
            <pc:sldMk cId="3150691321" sldId="1648"/>
            <ac:spMk id="31" creationId="{00000000-0000-0000-0000-000000000000}"/>
          </ac:spMkLst>
        </pc:spChg>
        <pc:spChg chg="mod">
          <ac:chgData name="Tiago Costa" userId="49f5f229-a6e9-4850-ac0f-665af6381b5a" providerId="ADAL" clId="{02C83911-F4D3-4EA0-8A51-7DA7C58893FE}" dt="2018-03-20T19:40:17.017" v="888" actId="208"/>
          <ac:spMkLst>
            <pc:docMk/>
            <pc:sldMk cId="3150691321" sldId="1648"/>
            <ac:spMk id="43" creationId="{00000000-0000-0000-0000-000000000000}"/>
          </ac:spMkLst>
        </pc:spChg>
        <pc:spChg chg="mod">
          <ac:chgData name="Tiago Costa" userId="49f5f229-a6e9-4850-ac0f-665af6381b5a" providerId="ADAL" clId="{02C83911-F4D3-4EA0-8A51-7DA7C58893FE}" dt="2018-03-20T19:40:21.122" v="889" actId="208"/>
          <ac:spMkLst>
            <pc:docMk/>
            <pc:sldMk cId="3150691321" sldId="1648"/>
            <ac:spMk id="45" creationId="{00000000-0000-0000-0000-000000000000}"/>
          </ac:spMkLst>
        </pc:spChg>
        <pc:spChg chg="mod">
          <ac:chgData name="Tiago Costa" userId="49f5f229-a6e9-4850-ac0f-665af6381b5a" providerId="ADAL" clId="{02C83911-F4D3-4EA0-8A51-7DA7C58893FE}" dt="2018-03-20T19:41:34.467" v="892" actId="208"/>
          <ac:spMkLst>
            <pc:docMk/>
            <pc:sldMk cId="3150691321" sldId="1648"/>
            <ac:spMk id="51" creationId="{00000000-0000-0000-0000-000000000000}"/>
          </ac:spMkLst>
        </pc:spChg>
        <pc:spChg chg="mod">
          <ac:chgData name="Tiago Costa" userId="49f5f229-a6e9-4850-ac0f-665af6381b5a" providerId="ADAL" clId="{02C83911-F4D3-4EA0-8A51-7DA7C58893FE}" dt="2018-03-20T19:40:06.613" v="886" actId="208"/>
          <ac:spMkLst>
            <pc:docMk/>
            <pc:sldMk cId="3150691321" sldId="1648"/>
            <ac:spMk id="75" creationId="{00000000-0000-0000-0000-000000000000}"/>
          </ac:spMkLst>
        </pc:spChg>
      </pc:sldChg>
      <pc:sldChg chg="modSp">
        <pc:chgData name="Tiago Costa" userId="49f5f229-a6e9-4850-ac0f-665af6381b5a" providerId="ADAL" clId="{02C83911-F4D3-4EA0-8A51-7DA7C58893FE}" dt="2018-03-20T19:38:29.459" v="876" actId="208"/>
        <pc:sldMkLst>
          <pc:docMk/>
          <pc:sldMk cId="1442266267" sldId="1649"/>
        </pc:sldMkLst>
        <pc:spChg chg="mod">
          <ac:chgData name="Tiago Costa" userId="49f5f229-a6e9-4850-ac0f-665af6381b5a" providerId="ADAL" clId="{02C83911-F4D3-4EA0-8A51-7DA7C58893FE}" dt="2018-03-20T19:38:29.459" v="876" actId="208"/>
          <ac:spMkLst>
            <pc:docMk/>
            <pc:sldMk cId="1442266267" sldId="1649"/>
            <ac:spMk id="2" creationId="{00000000-0000-0000-0000-000000000000}"/>
          </ac:spMkLst>
        </pc:spChg>
        <pc:spChg chg="mod">
          <ac:chgData name="Tiago Costa" userId="49f5f229-a6e9-4850-ac0f-665af6381b5a" providerId="ADAL" clId="{02C83911-F4D3-4EA0-8A51-7DA7C58893FE}" dt="2018-03-20T19:38:22.863" v="875" actId="208"/>
          <ac:spMkLst>
            <pc:docMk/>
            <pc:sldMk cId="1442266267" sldId="1649"/>
            <ac:spMk id="4" creationId="{00000000-0000-0000-0000-000000000000}"/>
          </ac:spMkLst>
        </pc:spChg>
        <pc:spChg chg="mod">
          <ac:chgData name="Tiago Costa" userId="49f5f229-a6e9-4850-ac0f-665af6381b5a" providerId="ADAL" clId="{02C83911-F4D3-4EA0-8A51-7DA7C58893FE}" dt="2018-03-20T19:37:03.538" v="865" actId="208"/>
          <ac:spMkLst>
            <pc:docMk/>
            <pc:sldMk cId="1442266267" sldId="1649"/>
            <ac:spMk id="47" creationId="{00000000-0000-0000-0000-000000000000}"/>
          </ac:spMkLst>
        </pc:spChg>
        <pc:spChg chg="mod">
          <ac:chgData name="Tiago Costa" userId="49f5f229-a6e9-4850-ac0f-665af6381b5a" providerId="ADAL" clId="{02C83911-F4D3-4EA0-8A51-7DA7C58893FE}" dt="2018-03-20T19:37:57.489" v="873" actId="208"/>
          <ac:spMkLst>
            <pc:docMk/>
            <pc:sldMk cId="1442266267" sldId="1649"/>
            <ac:spMk id="51" creationId="{00000000-0000-0000-0000-000000000000}"/>
          </ac:spMkLst>
        </pc:spChg>
        <pc:spChg chg="mod">
          <ac:chgData name="Tiago Costa" userId="49f5f229-a6e9-4850-ac0f-665af6381b5a" providerId="ADAL" clId="{02C83911-F4D3-4EA0-8A51-7DA7C58893FE}" dt="2018-03-20T19:37:20.273" v="869" actId="208"/>
          <ac:spMkLst>
            <pc:docMk/>
            <pc:sldMk cId="1442266267" sldId="1649"/>
            <ac:spMk id="55" creationId="{00000000-0000-0000-0000-000000000000}"/>
          </ac:spMkLst>
        </pc:spChg>
        <pc:spChg chg="mod">
          <ac:chgData name="Tiago Costa" userId="49f5f229-a6e9-4850-ac0f-665af6381b5a" providerId="ADAL" clId="{02C83911-F4D3-4EA0-8A51-7DA7C58893FE}" dt="2018-03-20T19:37:12.124" v="867" actId="208"/>
          <ac:spMkLst>
            <pc:docMk/>
            <pc:sldMk cId="1442266267" sldId="1649"/>
            <ac:spMk id="65" creationId="{00000000-0000-0000-0000-000000000000}"/>
          </ac:spMkLst>
        </pc:spChg>
        <pc:spChg chg="mod">
          <ac:chgData name="Tiago Costa" userId="49f5f229-a6e9-4850-ac0f-665af6381b5a" providerId="ADAL" clId="{02C83911-F4D3-4EA0-8A51-7DA7C58893FE}" dt="2018-03-20T19:37:16.668" v="868" actId="208"/>
          <ac:spMkLst>
            <pc:docMk/>
            <pc:sldMk cId="1442266267" sldId="1649"/>
            <ac:spMk id="84" creationId="{00000000-0000-0000-0000-000000000000}"/>
          </ac:spMkLst>
        </pc:spChg>
        <pc:spChg chg="mod">
          <ac:chgData name="Tiago Costa" userId="49f5f229-a6e9-4850-ac0f-665af6381b5a" providerId="ADAL" clId="{02C83911-F4D3-4EA0-8A51-7DA7C58893FE}" dt="2018-03-20T19:37:08.287" v="866" actId="208"/>
          <ac:spMkLst>
            <pc:docMk/>
            <pc:sldMk cId="1442266267" sldId="1649"/>
            <ac:spMk id="88" creationId="{00000000-0000-0000-0000-000000000000}"/>
          </ac:spMkLst>
        </pc:spChg>
      </pc:sldChg>
      <pc:sldChg chg="modSp">
        <pc:chgData name="Tiago Costa" userId="49f5f229-a6e9-4850-ac0f-665af6381b5a" providerId="ADAL" clId="{02C83911-F4D3-4EA0-8A51-7DA7C58893FE}" dt="2018-03-20T19:42:41.827" v="899" actId="208"/>
        <pc:sldMkLst>
          <pc:docMk/>
          <pc:sldMk cId="1323331139" sldId="1650"/>
        </pc:sldMkLst>
        <pc:spChg chg="mod">
          <ac:chgData name="Tiago Costa" userId="49f5f229-a6e9-4850-ac0f-665af6381b5a" providerId="ADAL" clId="{02C83911-F4D3-4EA0-8A51-7DA7C58893FE}" dt="2018-03-20T19:38:34.815" v="877" actId="208"/>
          <ac:spMkLst>
            <pc:docMk/>
            <pc:sldMk cId="1323331139" sldId="1650"/>
            <ac:spMk id="2" creationId="{00000000-0000-0000-0000-000000000000}"/>
          </ac:spMkLst>
        </pc:spChg>
        <pc:spChg chg="mod">
          <ac:chgData name="Tiago Costa" userId="49f5f229-a6e9-4850-ac0f-665af6381b5a" providerId="ADAL" clId="{02C83911-F4D3-4EA0-8A51-7DA7C58893FE}" dt="2018-03-20T19:42:41.827" v="899" actId="208"/>
          <ac:spMkLst>
            <pc:docMk/>
            <pc:sldMk cId="1323331139" sldId="1650"/>
            <ac:spMk id="3" creationId="{00000000-0000-0000-0000-000000000000}"/>
          </ac:spMkLst>
        </pc:spChg>
        <pc:spChg chg="mod">
          <ac:chgData name="Tiago Costa" userId="49f5f229-a6e9-4850-ac0f-665af6381b5a" providerId="ADAL" clId="{02C83911-F4D3-4EA0-8A51-7DA7C58893FE}" dt="2018-03-20T19:39:21.503" v="880" actId="208"/>
          <ac:spMkLst>
            <pc:docMk/>
            <pc:sldMk cId="1323331139" sldId="1650"/>
            <ac:spMk id="44" creationId="{2952849C-5F1B-4143-95E5-ECB66521033A}"/>
          </ac:spMkLst>
        </pc:spChg>
        <pc:spChg chg="mod">
          <ac:chgData name="Tiago Costa" userId="49f5f229-a6e9-4850-ac0f-665af6381b5a" providerId="ADAL" clId="{02C83911-F4D3-4EA0-8A51-7DA7C58893FE}" dt="2018-03-20T19:39:41.851" v="884" actId="208"/>
          <ac:spMkLst>
            <pc:docMk/>
            <pc:sldMk cId="1323331139" sldId="1650"/>
            <ac:spMk id="49" creationId="{00000000-0000-0000-0000-000000000000}"/>
          </ac:spMkLst>
        </pc:spChg>
        <pc:spChg chg="mod">
          <ac:chgData name="Tiago Costa" userId="49f5f229-a6e9-4850-ac0f-665af6381b5a" providerId="ADAL" clId="{02C83911-F4D3-4EA0-8A51-7DA7C58893FE}" dt="2018-03-20T19:38:39.491" v="878" actId="208"/>
          <ac:spMkLst>
            <pc:docMk/>
            <pc:sldMk cId="1323331139" sldId="1650"/>
            <ac:spMk id="51" creationId="{00000000-0000-0000-0000-000000000000}"/>
          </ac:spMkLst>
        </pc:spChg>
        <pc:spChg chg="mod">
          <ac:chgData name="Tiago Costa" userId="49f5f229-a6e9-4850-ac0f-665af6381b5a" providerId="ADAL" clId="{02C83911-F4D3-4EA0-8A51-7DA7C58893FE}" dt="2018-03-20T19:39:25.693" v="881" actId="208"/>
          <ac:spMkLst>
            <pc:docMk/>
            <pc:sldMk cId="1323331139" sldId="1650"/>
            <ac:spMk id="55" creationId="{00000000-0000-0000-0000-000000000000}"/>
          </ac:spMkLst>
        </pc:spChg>
        <pc:spChg chg="mod">
          <ac:chgData name="Tiago Costa" userId="49f5f229-a6e9-4850-ac0f-665af6381b5a" providerId="ADAL" clId="{02C83911-F4D3-4EA0-8A51-7DA7C58893FE}" dt="2018-03-20T19:39:17.630" v="879" actId="208"/>
          <ac:spMkLst>
            <pc:docMk/>
            <pc:sldMk cId="1323331139" sldId="1650"/>
            <ac:spMk id="58" creationId="{00000000-0000-0000-0000-000000000000}"/>
          </ac:spMkLst>
        </pc:spChg>
        <pc:spChg chg="mod">
          <ac:chgData name="Tiago Costa" userId="49f5f229-a6e9-4850-ac0f-665af6381b5a" providerId="ADAL" clId="{02C83911-F4D3-4EA0-8A51-7DA7C58893FE}" dt="2018-03-20T19:39:34.655" v="883" actId="208"/>
          <ac:spMkLst>
            <pc:docMk/>
            <pc:sldMk cId="1323331139" sldId="1650"/>
            <ac:spMk id="61" creationId="{00000000-0000-0000-0000-000000000000}"/>
          </ac:spMkLst>
        </pc:spChg>
        <pc:spChg chg="mod">
          <ac:chgData name="Tiago Costa" userId="49f5f229-a6e9-4850-ac0f-665af6381b5a" providerId="ADAL" clId="{02C83911-F4D3-4EA0-8A51-7DA7C58893FE}" dt="2018-03-20T19:39:46.719" v="885" actId="208"/>
          <ac:spMkLst>
            <pc:docMk/>
            <pc:sldMk cId="1323331139" sldId="1650"/>
            <ac:spMk id="64" creationId="{00000000-0000-0000-0000-000000000000}"/>
          </ac:spMkLst>
        </pc:spChg>
        <pc:spChg chg="mod">
          <ac:chgData name="Tiago Costa" userId="49f5f229-a6e9-4850-ac0f-665af6381b5a" providerId="ADAL" clId="{02C83911-F4D3-4EA0-8A51-7DA7C58893FE}" dt="2018-03-20T19:39:31.151" v="882" actId="208"/>
          <ac:spMkLst>
            <pc:docMk/>
            <pc:sldMk cId="1323331139" sldId="1650"/>
            <ac:spMk id="75" creationId="{00000000-0000-0000-0000-000000000000}"/>
          </ac:spMkLst>
        </pc:spChg>
      </pc:sldChg>
      <pc:sldChg chg="addSp delSp modSp add modAnim">
        <pc:chgData name="Tiago Costa" userId="49f5f229-a6e9-4850-ac0f-665af6381b5a" providerId="ADAL" clId="{02C83911-F4D3-4EA0-8A51-7DA7C58893FE}" dt="2018-03-20T22:28:58.099" v="1027" actId="1037"/>
        <pc:sldMkLst>
          <pc:docMk/>
          <pc:sldMk cId="3838339829" sldId="1651"/>
        </pc:sldMkLst>
        <pc:spChg chg="mod">
          <ac:chgData name="Tiago Costa" userId="49f5f229-a6e9-4850-ac0f-665af6381b5a" providerId="ADAL" clId="{02C83911-F4D3-4EA0-8A51-7DA7C58893FE}" dt="2018-03-20T22:28:07.859" v="1016" actId="20577"/>
          <ac:spMkLst>
            <pc:docMk/>
            <pc:sldMk cId="3838339829" sldId="1651"/>
            <ac:spMk id="2" creationId="{00000000-0000-0000-0000-000000000000}"/>
          </ac:spMkLst>
        </pc:spChg>
        <pc:spChg chg="del">
          <ac:chgData name="Tiago Costa" userId="49f5f229-a6e9-4850-ac0f-665af6381b5a" providerId="ADAL" clId="{02C83911-F4D3-4EA0-8A51-7DA7C58893FE}" dt="2018-03-20T22:28:11.901" v="1017" actId="478"/>
          <ac:spMkLst>
            <pc:docMk/>
            <pc:sldMk cId="3838339829" sldId="1651"/>
            <ac:spMk id="3" creationId="{00000000-0000-0000-0000-000000000000}"/>
          </ac:spMkLst>
        </pc:spChg>
        <pc:spChg chg="add del mod">
          <ac:chgData name="Tiago Costa" userId="49f5f229-a6e9-4850-ac0f-665af6381b5a" providerId="ADAL" clId="{02C83911-F4D3-4EA0-8A51-7DA7C58893FE}" dt="2018-03-20T22:28:14.356" v="1018" actId="478"/>
          <ac:spMkLst>
            <pc:docMk/>
            <pc:sldMk cId="3838339829" sldId="1651"/>
            <ac:spMk id="5" creationId="{A7C88FDD-FAB7-4A44-BAF6-B657352C52C8}"/>
          </ac:spMkLst>
        </pc:spChg>
        <pc:spChg chg="del">
          <ac:chgData name="Tiago Costa" userId="49f5f229-a6e9-4850-ac0f-665af6381b5a" providerId="ADAL" clId="{02C83911-F4D3-4EA0-8A51-7DA7C58893FE}" dt="2018-03-20T22:27:46.229" v="967" actId="478"/>
          <ac:spMkLst>
            <pc:docMk/>
            <pc:sldMk cId="3838339829" sldId="1651"/>
            <ac:spMk id="46" creationId="{5D5A7C50-84C6-4AED-97D2-C9C687943DBE}"/>
          </ac:spMkLst>
        </pc:spChg>
        <pc:spChg chg="del">
          <ac:chgData name="Tiago Costa" userId="49f5f229-a6e9-4850-ac0f-665af6381b5a" providerId="ADAL" clId="{02C83911-F4D3-4EA0-8A51-7DA7C58893FE}" dt="2018-03-20T22:27:42.296" v="966" actId="478"/>
          <ac:spMkLst>
            <pc:docMk/>
            <pc:sldMk cId="3838339829" sldId="1651"/>
            <ac:spMk id="51" creationId="{00000000-0000-0000-0000-000000000000}"/>
          </ac:spMkLst>
        </pc:spChg>
        <pc:spChg chg="add">
          <ac:chgData name="Tiago Costa" userId="49f5f229-a6e9-4850-ac0f-665af6381b5a" providerId="ADAL" clId="{02C83911-F4D3-4EA0-8A51-7DA7C58893FE}" dt="2018-03-20T22:28:23.342" v="1019" actId="1037"/>
          <ac:spMkLst>
            <pc:docMk/>
            <pc:sldMk cId="3838339829" sldId="1651"/>
            <ac:spMk id="52" creationId="{03B90E76-62D4-4409-AD37-8D751459CBAA}"/>
          </ac:spMkLst>
        </pc:spChg>
        <pc:spChg chg="del">
          <ac:chgData name="Tiago Costa" userId="49f5f229-a6e9-4850-ac0f-665af6381b5a" providerId="ADAL" clId="{02C83911-F4D3-4EA0-8A51-7DA7C58893FE}" dt="2018-03-20T22:27:46.229" v="967" actId="478"/>
          <ac:spMkLst>
            <pc:docMk/>
            <pc:sldMk cId="3838339829" sldId="1651"/>
            <ac:spMk id="66" creationId="{00000000-0000-0000-0000-000000000000}"/>
          </ac:spMkLst>
        </pc:spChg>
        <pc:spChg chg="del">
          <ac:chgData name="Tiago Costa" userId="49f5f229-a6e9-4850-ac0f-665af6381b5a" providerId="ADAL" clId="{02C83911-F4D3-4EA0-8A51-7DA7C58893FE}" dt="2018-03-20T22:27:46.229" v="967" actId="478"/>
          <ac:spMkLst>
            <pc:docMk/>
            <pc:sldMk cId="3838339829" sldId="1651"/>
            <ac:spMk id="67" creationId="{00000000-0000-0000-0000-000000000000}"/>
          </ac:spMkLst>
        </pc:spChg>
        <pc:spChg chg="del">
          <ac:chgData name="Tiago Costa" userId="49f5f229-a6e9-4850-ac0f-665af6381b5a" providerId="ADAL" clId="{02C83911-F4D3-4EA0-8A51-7DA7C58893FE}" dt="2018-03-20T22:27:46.229" v="967" actId="478"/>
          <ac:spMkLst>
            <pc:docMk/>
            <pc:sldMk cId="3838339829" sldId="1651"/>
            <ac:spMk id="68" creationId="{00000000-0000-0000-0000-000000000000}"/>
          </ac:spMkLst>
        </pc:spChg>
        <pc:spChg chg="del">
          <ac:chgData name="Tiago Costa" userId="49f5f229-a6e9-4850-ac0f-665af6381b5a" providerId="ADAL" clId="{02C83911-F4D3-4EA0-8A51-7DA7C58893FE}" dt="2018-03-20T22:27:46.229" v="967" actId="478"/>
          <ac:spMkLst>
            <pc:docMk/>
            <pc:sldMk cId="3838339829" sldId="1651"/>
            <ac:spMk id="69" creationId="{00000000-0000-0000-0000-000000000000}"/>
          </ac:spMkLst>
        </pc:spChg>
        <pc:spChg chg="del">
          <ac:chgData name="Tiago Costa" userId="49f5f229-a6e9-4850-ac0f-665af6381b5a" providerId="ADAL" clId="{02C83911-F4D3-4EA0-8A51-7DA7C58893FE}" dt="2018-03-20T22:27:46.229" v="967" actId="478"/>
          <ac:spMkLst>
            <pc:docMk/>
            <pc:sldMk cId="3838339829" sldId="1651"/>
            <ac:spMk id="70" creationId="{00000000-0000-0000-0000-000000000000}"/>
          </ac:spMkLst>
        </pc:spChg>
        <pc:spChg chg="add">
          <ac:chgData name="Tiago Costa" userId="49f5f229-a6e9-4850-ac0f-665af6381b5a" providerId="ADAL" clId="{02C83911-F4D3-4EA0-8A51-7DA7C58893FE}" dt="2018-03-20T22:28:23.342" v="1019" actId="1037"/>
          <ac:spMkLst>
            <pc:docMk/>
            <pc:sldMk cId="3838339829" sldId="1651"/>
            <ac:spMk id="71" creationId="{7CB5EC49-C54B-43C0-982C-96A809060BDA}"/>
          </ac:spMkLst>
        </pc:spChg>
        <pc:spChg chg="del">
          <ac:chgData name="Tiago Costa" userId="49f5f229-a6e9-4850-ac0f-665af6381b5a" providerId="ADAL" clId="{02C83911-F4D3-4EA0-8A51-7DA7C58893FE}" dt="2018-03-20T22:27:46.229" v="967" actId="478"/>
          <ac:spMkLst>
            <pc:docMk/>
            <pc:sldMk cId="3838339829" sldId="1651"/>
            <ac:spMk id="77" creationId="{00000000-0000-0000-0000-000000000000}"/>
          </ac:spMkLst>
        </pc:spChg>
        <pc:spChg chg="add">
          <ac:chgData name="Tiago Costa" userId="49f5f229-a6e9-4850-ac0f-665af6381b5a" providerId="ADAL" clId="{02C83911-F4D3-4EA0-8A51-7DA7C58893FE}" dt="2018-03-20T22:28:23.342" v="1019" actId="1037"/>
          <ac:spMkLst>
            <pc:docMk/>
            <pc:sldMk cId="3838339829" sldId="1651"/>
            <ac:spMk id="84" creationId="{F83A3BA2-6D8B-47B4-9DBB-D69B64F1BEA0}"/>
          </ac:spMkLst>
        </pc:spChg>
        <pc:spChg chg="add">
          <ac:chgData name="Tiago Costa" userId="49f5f229-a6e9-4850-ac0f-665af6381b5a" providerId="ADAL" clId="{02C83911-F4D3-4EA0-8A51-7DA7C58893FE}" dt="2018-03-20T22:28:23.342" v="1019" actId="1037"/>
          <ac:spMkLst>
            <pc:docMk/>
            <pc:sldMk cId="3838339829" sldId="1651"/>
            <ac:spMk id="85" creationId="{78C3D5C0-0F38-4102-A4F9-4BD0D9AF9925}"/>
          </ac:spMkLst>
        </pc:spChg>
        <pc:spChg chg="add">
          <ac:chgData name="Tiago Costa" userId="49f5f229-a6e9-4850-ac0f-665af6381b5a" providerId="ADAL" clId="{02C83911-F4D3-4EA0-8A51-7DA7C58893FE}" dt="2018-03-20T22:28:23.342" v="1019" actId="1037"/>
          <ac:spMkLst>
            <pc:docMk/>
            <pc:sldMk cId="3838339829" sldId="1651"/>
            <ac:spMk id="86" creationId="{7BDEFFF1-B72C-45C1-B3DE-E8E8F9F42206}"/>
          </ac:spMkLst>
        </pc:spChg>
        <pc:spChg chg="add">
          <ac:chgData name="Tiago Costa" userId="49f5f229-a6e9-4850-ac0f-665af6381b5a" providerId="ADAL" clId="{02C83911-F4D3-4EA0-8A51-7DA7C58893FE}" dt="2018-03-20T22:28:23.342" v="1019" actId="1037"/>
          <ac:spMkLst>
            <pc:docMk/>
            <pc:sldMk cId="3838339829" sldId="1651"/>
            <ac:spMk id="87" creationId="{FE183830-1F24-4E7D-A166-51D3ADF5D677}"/>
          </ac:spMkLst>
        </pc:spChg>
        <pc:spChg chg="add">
          <ac:chgData name="Tiago Costa" userId="49f5f229-a6e9-4850-ac0f-665af6381b5a" providerId="ADAL" clId="{02C83911-F4D3-4EA0-8A51-7DA7C58893FE}" dt="2018-03-20T22:28:23.342" v="1019" actId="1037"/>
          <ac:spMkLst>
            <pc:docMk/>
            <pc:sldMk cId="3838339829" sldId="1651"/>
            <ac:spMk id="93" creationId="{49E164E6-8A9D-4D77-841C-18D876DFCF9E}"/>
          </ac:spMkLst>
        </pc:spChg>
        <pc:spChg chg="add">
          <ac:chgData name="Tiago Costa" userId="49f5f229-a6e9-4850-ac0f-665af6381b5a" providerId="ADAL" clId="{02C83911-F4D3-4EA0-8A51-7DA7C58893FE}" dt="2018-03-20T22:28:23.342" v="1019" actId="1037"/>
          <ac:spMkLst>
            <pc:docMk/>
            <pc:sldMk cId="3838339829" sldId="1651"/>
            <ac:spMk id="94" creationId="{7FAE65B8-5F2A-4A77-AFF2-C8A694E24026}"/>
          </ac:spMkLst>
        </pc:spChg>
        <pc:spChg chg="add">
          <ac:chgData name="Tiago Costa" userId="49f5f229-a6e9-4850-ac0f-665af6381b5a" providerId="ADAL" clId="{02C83911-F4D3-4EA0-8A51-7DA7C58893FE}" dt="2018-03-20T22:28:23.342" v="1019" actId="1037"/>
          <ac:spMkLst>
            <pc:docMk/>
            <pc:sldMk cId="3838339829" sldId="1651"/>
            <ac:spMk id="95" creationId="{5678B56B-CD4D-4574-8DFF-25D8A422F5DA}"/>
          </ac:spMkLst>
        </pc:spChg>
        <pc:spChg chg="add">
          <ac:chgData name="Tiago Costa" userId="49f5f229-a6e9-4850-ac0f-665af6381b5a" providerId="ADAL" clId="{02C83911-F4D3-4EA0-8A51-7DA7C58893FE}" dt="2018-03-20T22:28:23.342" v="1019" actId="1037"/>
          <ac:spMkLst>
            <pc:docMk/>
            <pc:sldMk cId="3838339829" sldId="1651"/>
            <ac:spMk id="96" creationId="{5DCC08D5-1D54-4327-AB17-E5660C9B0E64}"/>
          </ac:spMkLst>
        </pc:spChg>
        <pc:spChg chg="add">
          <ac:chgData name="Tiago Costa" userId="49f5f229-a6e9-4850-ac0f-665af6381b5a" providerId="ADAL" clId="{02C83911-F4D3-4EA0-8A51-7DA7C58893FE}" dt="2018-03-20T22:28:23.342" v="1019" actId="1037"/>
          <ac:spMkLst>
            <pc:docMk/>
            <pc:sldMk cId="3838339829" sldId="1651"/>
            <ac:spMk id="97" creationId="{5061119D-A854-406D-8529-D125CF47021B}"/>
          </ac:spMkLst>
        </pc:spChg>
        <pc:spChg chg="add">
          <ac:chgData name="Tiago Costa" userId="49f5f229-a6e9-4850-ac0f-665af6381b5a" providerId="ADAL" clId="{02C83911-F4D3-4EA0-8A51-7DA7C58893FE}" dt="2018-03-20T22:28:23.342" v="1019" actId="1037"/>
          <ac:spMkLst>
            <pc:docMk/>
            <pc:sldMk cId="3838339829" sldId="1651"/>
            <ac:spMk id="98" creationId="{B56D61BD-06C9-4267-9182-31199EDE437A}"/>
          </ac:spMkLst>
        </pc:spChg>
        <pc:spChg chg="add">
          <ac:chgData name="Tiago Costa" userId="49f5f229-a6e9-4850-ac0f-665af6381b5a" providerId="ADAL" clId="{02C83911-F4D3-4EA0-8A51-7DA7C58893FE}" dt="2018-03-20T22:28:23.342" v="1019" actId="1037"/>
          <ac:spMkLst>
            <pc:docMk/>
            <pc:sldMk cId="3838339829" sldId="1651"/>
            <ac:spMk id="99" creationId="{C0FC8936-E1F2-44F6-A5C0-B348BE6362C9}"/>
          </ac:spMkLst>
        </pc:spChg>
        <pc:spChg chg="add">
          <ac:chgData name="Tiago Costa" userId="49f5f229-a6e9-4850-ac0f-665af6381b5a" providerId="ADAL" clId="{02C83911-F4D3-4EA0-8A51-7DA7C58893FE}" dt="2018-03-20T22:28:23.342" v="1019" actId="1037"/>
          <ac:spMkLst>
            <pc:docMk/>
            <pc:sldMk cId="3838339829" sldId="1651"/>
            <ac:spMk id="100" creationId="{9D2BD183-EE48-4767-9709-4EB0B53027A4}"/>
          </ac:spMkLst>
        </pc:spChg>
        <pc:spChg chg="add">
          <ac:chgData name="Tiago Costa" userId="49f5f229-a6e9-4850-ac0f-665af6381b5a" providerId="ADAL" clId="{02C83911-F4D3-4EA0-8A51-7DA7C58893FE}" dt="2018-03-20T22:28:23.342" v="1019" actId="1037"/>
          <ac:spMkLst>
            <pc:docMk/>
            <pc:sldMk cId="3838339829" sldId="1651"/>
            <ac:spMk id="103" creationId="{F89760A7-3F81-403C-B166-97A07D822061}"/>
          </ac:spMkLst>
        </pc:spChg>
        <pc:spChg chg="add">
          <ac:chgData name="Tiago Costa" userId="49f5f229-a6e9-4850-ac0f-665af6381b5a" providerId="ADAL" clId="{02C83911-F4D3-4EA0-8A51-7DA7C58893FE}" dt="2018-03-20T22:28:23.342" v="1019" actId="1037"/>
          <ac:spMkLst>
            <pc:docMk/>
            <pc:sldMk cId="3838339829" sldId="1651"/>
            <ac:spMk id="104" creationId="{52A93D59-C318-44DF-A589-D739DBF364E1}"/>
          </ac:spMkLst>
        </pc:spChg>
        <pc:spChg chg="add">
          <ac:chgData name="Tiago Costa" userId="49f5f229-a6e9-4850-ac0f-665af6381b5a" providerId="ADAL" clId="{02C83911-F4D3-4EA0-8A51-7DA7C58893FE}" dt="2018-03-20T22:28:23.342" v="1019" actId="1037"/>
          <ac:spMkLst>
            <pc:docMk/>
            <pc:sldMk cId="3838339829" sldId="1651"/>
            <ac:spMk id="106" creationId="{40FCB931-0B4D-4941-AB2E-5E4393C967AF}"/>
          </ac:spMkLst>
        </pc:spChg>
        <pc:spChg chg="add">
          <ac:chgData name="Tiago Costa" userId="49f5f229-a6e9-4850-ac0f-665af6381b5a" providerId="ADAL" clId="{02C83911-F4D3-4EA0-8A51-7DA7C58893FE}" dt="2018-03-20T22:28:23.342" v="1019" actId="1037"/>
          <ac:spMkLst>
            <pc:docMk/>
            <pc:sldMk cId="3838339829" sldId="1651"/>
            <ac:spMk id="108" creationId="{C6A288CD-4A98-4FC1-A2D8-23795D6C146E}"/>
          </ac:spMkLst>
        </pc:spChg>
        <pc:spChg chg="add">
          <ac:chgData name="Tiago Costa" userId="49f5f229-a6e9-4850-ac0f-665af6381b5a" providerId="ADAL" clId="{02C83911-F4D3-4EA0-8A51-7DA7C58893FE}" dt="2018-03-20T22:28:23.342" v="1019" actId="1037"/>
          <ac:spMkLst>
            <pc:docMk/>
            <pc:sldMk cId="3838339829" sldId="1651"/>
            <ac:spMk id="109" creationId="{0EF812D6-2714-4AC8-A09C-93674341AFEF}"/>
          </ac:spMkLst>
        </pc:spChg>
        <pc:spChg chg="add">
          <ac:chgData name="Tiago Costa" userId="49f5f229-a6e9-4850-ac0f-665af6381b5a" providerId="ADAL" clId="{02C83911-F4D3-4EA0-8A51-7DA7C58893FE}" dt="2018-03-20T22:28:23.342" v="1019" actId="1037"/>
          <ac:spMkLst>
            <pc:docMk/>
            <pc:sldMk cId="3838339829" sldId="1651"/>
            <ac:spMk id="110" creationId="{EF1684AB-48B7-4F5D-8472-454D70CF87F2}"/>
          </ac:spMkLst>
        </pc:spChg>
        <pc:spChg chg="add">
          <ac:chgData name="Tiago Costa" userId="49f5f229-a6e9-4850-ac0f-665af6381b5a" providerId="ADAL" clId="{02C83911-F4D3-4EA0-8A51-7DA7C58893FE}" dt="2018-03-20T22:28:23.342" v="1019" actId="1037"/>
          <ac:spMkLst>
            <pc:docMk/>
            <pc:sldMk cId="3838339829" sldId="1651"/>
            <ac:spMk id="133" creationId="{4CFD7C47-2B24-46A9-8CBD-5BC3107A2772}"/>
          </ac:spMkLst>
        </pc:spChg>
        <pc:spChg chg="add">
          <ac:chgData name="Tiago Costa" userId="49f5f229-a6e9-4850-ac0f-665af6381b5a" providerId="ADAL" clId="{02C83911-F4D3-4EA0-8A51-7DA7C58893FE}" dt="2018-03-20T22:28:23.342" v="1019" actId="1037"/>
          <ac:spMkLst>
            <pc:docMk/>
            <pc:sldMk cId="3838339829" sldId="1651"/>
            <ac:spMk id="135" creationId="{E103A51D-F28D-4BF4-B61B-35332A6C2EE6}"/>
          </ac:spMkLst>
        </pc:spChg>
        <pc:spChg chg="add">
          <ac:chgData name="Tiago Costa" userId="49f5f229-a6e9-4850-ac0f-665af6381b5a" providerId="ADAL" clId="{02C83911-F4D3-4EA0-8A51-7DA7C58893FE}" dt="2018-03-20T22:28:23.342" v="1019" actId="1037"/>
          <ac:spMkLst>
            <pc:docMk/>
            <pc:sldMk cId="3838339829" sldId="1651"/>
            <ac:spMk id="148" creationId="{F768B9D1-A30E-4D9F-8F7A-BC64B7AFC7C7}"/>
          </ac:spMkLst>
        </pc:spChg>
        <pc:spChg chg="add">
          <ac:chgData name="Tiago Costa" userId="49f5f229-a6e9-4850-ac0f-665af6381b5a" providerId="ADAL" clId="{02C83911-F4D3-4EA0-8A51-7DA7C58893FE}" dt="2018-03-20T22:28:23.342" v="1019" actId="1037"/>
          <ac:spMkLst>
            <pc:docMk/>
            <pc:sldMk cId="3838339829" sldId="1651"/>
            <ac:spMk id="149" creationId="{C7152841-1388-4508-8423-F18E66E74F78}"/>
          </ac:spMkLst>
        </pc:spChg>
        <pc:spChg chg="mod">
          <ac:chgData name="Tiago Costa" userId="49f5f229-a6e9-4850-ac0f-665af6381b5a" providerId="ADAL" clId="{02C83911-F4D3-4EA0-8A51-7DA7C58893FE}" dt="2018-03-20T22:28:45.116" v="1021" actId="1037"/>
          <ac:spMkLst>
            <pc:docMk/>
            <pc:sldMk cId="3838339829" sldId="1651"/>
            <ac:spMk id="151" creationId="{576FB9DE-1338-484D-95E3-4A22367551DA}"/>
          </ac:spMkLst>
        </pc:spChg>
        <pc:spChg chg="mod">
          <ac:chgData name="Tiago Costa" userId="49f5f229-a6e9-4850-ac0f-665af6381b5a" providerId="ADAL" clId="{02C83911-F4D3-4EA0-8A51-7DA7C58893FE}" dt="2018-03-20T22:28:58.099" v="1027" actId="1037"/>
          <ac:spMkLst>
            <pc:docMk/>
            <pc:sldMk cId="3838339829" sldId="1651"/>
            <ac:spMk id="152" creationId="{2E16F497-E583-4C46-BD1A-0E54A800F991}"/>
          </ac:spMkLst>
        </pc:spChg>
        <pc:grpChg chg="del">
          <ac:chgData name="Tiago Costa" userId="49f5f229-a6e9-4850-ac0f-665af6381b5a" providerId="ADAL" clId="{02C83911-F4D3-4EA0-8A51-7DA7C58893FE}" dt="2018-03-20T22:27:46.229" v="967" actId="478"/>
          <ac:grpSpMkLst>
            <pc:docMk/>
            <pc:sldMk cId="3838339829" sldId="1651"/>
            <ac:grpSpMk id="43" creationId="{F6ACF692-9A9E-41D0-8E28-A21A4E15D714}"/>
          </ac:grpSpMkLst>
        </pc:grpChg>
        <pc:grpChg chg="del">
          <ac:chgData name="Tiago Costa" userId="49f5f229-a6e9-4850-ac0f-665af6381b5a" providerId="ADAL" clId="{02C83911-F4D3-4EA0-8A51-7DA7C58893FE}" dt="2018-03-20T22:27:46.229" v="967" actId="478"/>
          <ac:grpSpMkLst>
            <pc:docMk/>
            <pc:sldMk cId="3838339829" sldId="1651"/>
            <ac:grpSpMk id="48" creationId="{00000000-0000-0000-0000-000000000000}"/>
          </ac:grpSpMkLst>
        </pc:grpChg>
        <pc:grpChg chg="del">
          <ac:chgData name="Tiago Costa" userId="49f5f229-a6e9-4850-ac0f-665af6381b5a" providerId="ADAL" clId="{02C83911-F4D3-4EA0-8A51-7DA7C58893FE}" dt="2018-03-20T22:27:46.229" v="967" actId="478"/>
          <ac:grpSpMkLst>
            <pc:docMk/>
            <pc:sldMk cId="3838339829" sldId="1651"/>
            <ac:grpSpMk id="54" creationId="{00000000-0000-0000-0000-000000000000}"/>
          </ac:grpSpMkLst>
        </pc:grpChg>
        <pc:grpChg chg="del">
          <ac:chgData name="Tiago Costa" userId="49f5f229-a6e9-4850-ac0f-665af6381b5a" providerId="ADAL" clId="{02C83911-F4D3-4EA0-8A51-7DA7C58893FE}" dt="2018-03-20T22:27:46.229" v="967" actId="478"/>
          <ac:grpSpMkLst>
            <pc:docMk/>
            <pc:sldMk cId="3838339829" sldId="1651"/>
            <ac:grpSpMk id="57" creationId="{00000000-0000-0000-0000-000000000000}"/>
          </ac:grpSpMkLst>
        </pc:grpChg>
        <pc:grpChg chg="del">
          <ac:chgData name="Tiago Costa" userId="49f5f229-a6e9-4850-ac0f-665af6381b5a" providerId="ADAL" clId="{02C83911-F4D3-4EA0-8A51-7DA7C58893FE}" dt="2018-03-20T22:27:46.229" v="967" actId="478"/>
          <ac:grpSpMkLst>
            <pc:docMk/>
            <pc:sldMk cId="3838339829" sldId="1651"/>
            <ac:grpSpMk id="60" creationId="{00000000-0000-0000-0000-000000000000}"/>
          </ac:grpSpMkLst>
        </pc:grpChg>
        <pc:grpChg chg="del">
          <ac:chgData name="Tiago Costa" userId="49f5f229-a6e9-4850-ac0f-665af6381b5a" providerId="ADAL" clId="{02C83911-F4D3-4EA0-8A51-7DA7C58893FE}" dt="2018-03-20T22:27:46.229" v="967" actId="478"/>
          <ac:grpSpMkLst>
            <pc:docMk/>
            <pc:sldMk cId="3838339829" sldId="1651"/>
            <ac:grpSpMk id="63" creationId="{00000000-0000-0000-0000-000000000000}"/>
          </ac:grpSpMkLst>
        </pc:grpChg>
        <pc:grpChg chg="del">
          <ac:chgData name="Tiago Costa" userId="49f5f229-a6e9-4850-ac0f-665af6381b5a" providerId="ADAL" clId="{02C83911-F4D3-4EA0-8A51-7DA7C58893FE}" dt="2018-03-20T22:27:46.229" v="967" actId="478"/>
          <ac:grpSpMkLst>
            <pc:docMk/>
            <pc:sldMk cId="3838339829" sldId="1651"/>
            <ac:grpSpMk id="72" creationId="{00000000-0000-0000-0000-000000000000}"/>
          </ac:grpSpMkLst>
        </pc:grpChg>
        <pc:grpChg chg="add">
          <ac:chgData name="Tiago Costa" userId="49f5f229-a6e9-4850-ac0f-665af6381b5a" providerId="ADAL" clId="{02C83911-F4D3-4EA0-8A51-7DA7C58893FE}" dt="2018-03-20T22:28:23.342" v="1019" actId="1037"/>
          <ac:grpSpMkLst>
            <pc:docMk/>
            <pc:sldMk cId="3838339829" sldId="1651"/>
            <ac:grpSpMk id="112" creationId="{C0FE65C9-06D1-4D71-90FB-45ABF83F95C1}"/>
          </ac:grpSpMkLst>
        </pc:grpChg>
        <pc:grpChg chg="add">
          <ac:chgData name="Tiago Costa" userId="49f5f229-a6e9-4850-ac0f-665af6381b5a" providerId="ADAL" clId="{02C83911-F4D3-4EA0-8A51-7DA7C58893FE}" dt="2018-03-20T22:28:23.342" v="1019" actId="1037"/>
          <ac:grpSpMkLst>
            <pc:docMk/>
            <pc:sldMk cId="3838339829" sldId="1651"/>
            <ac:grpSpMk id="115" creationId="{3C4F0E71-5E11-45CF-8A0D-46869A9CC518}"/>
          </ac:grpSpMkLst>
        </pc:grpChg>
        <pc:grpChg chg="add">
          <ac:chgData name="Tiago Costa" userId="49f5f229-a6e9-4850-ac0f-665af6381b5a" providerId="ADAL" clId="{02C83911-F4D3-4EA0-8A51-7DA7C58893FE}" dt="2018-03-20T22:28:23.342" v="1019" actId="1037"/>
          <ac:grpSpMkLst>
            <pc:docMk/>
            <pc:sldMk cId="3838339829" sldId="1651"/>
            <ac:grpSpMk id="118" creationId="{2172C83A-E72C-4A00-B56C-CAA71B73D750}"/>
          </ac:grpSpMkLst>
        </pc:grpChg>
        <pc:grpChg chg="add">
          <ac:chgData name="Tiago Costa" userId="49f5f229-a6e9-4850-ac0f-665af6381b5a" providerId="ADAL" clId="{02C83911-F4D3-4EA0-8A51-7DA7C58893FE}" dt="2018-03-20T22:28:23.342" v="1019" actId="1037"/>
          <ac:grpSpMkLst>
            <pc:docMk/>
            <pc:sldMk cId="3838339829" sldId="1651"/>
            <ac:grpSpMk id="121" creationId="{EB2BE8DE-B037-4814-9B2F-9C5094712429}"/>
          </ac:grpSpMkLst>
        </pc:grpChg>
        <pc:grpChg chg="add">
          <ac:chgData name="Tiago Costa" userId="49f5f229-a6e9-4850-ac0f-665af6381b5a" providerId="ADAL" clId="{02C83911-F4D3-4EA0-8A51-7DA7C58893FE}" dt="2018-03-20T22:28:23.342" v="1019" actId="1037"/>
          <ac:grpSpMkLst>
            <pc:docMk/>
            <pc:sldMk cId="3838339829" sldId="1651"/>
            <ac:grpSpMk id="124" creationId="{7FC3A552-7B25-4603-A7AD-7095DF12207A}"/>
          </ac:grpSpMkLst>
        </pc:grpChg>
        <pc:grpChg chg="add">
          <ac:chgData name="Tiago Costa" userId="49f5f229-a6e9-4850-ac0f-665af6381b5a" providerId="ADAL" clId="{02C83911-F4D3-4EA0-8A51-7DA7C58893FE}" dt="2018-03-20T22:28:23.342" v="1019" actId="1037"/>
          <ac:grpSpMkLst>
            <pc:docMk/>
            <pc:sldMk cId="3838339829" sldId="1651"/>
            <ac:grpSpMk id="127" creationId="{1AAC643B-1D77-4AE3-B68B-074CE1EC9981}"/>
          </ac:grpSpMkLst>
        </pc:grpChg>
        <pc:grpChg chg="add">
          <ac:chgData name="Tiago Costa" userId="49f5f229-a6e9-4850-ac0f-665af6381b5a" providerId="ADAL" clId="{02C83911-F4D3-4EA0-8A51-7DA7C58893FE}" dt="2018-03-20T22:28:23.342" v="1019" actId="1037"/>
          <ac:grpSpMkLst>
            <pc:docMk/>
            <pc:sldMk cId="3838339829" sldId="1651"/>
            <ac:grpSpMk id="130" creationId="{BC5434EA-9536-4B7A-B915-B66535157675}"/>
          </ac:grpSpMkLst>
        </pc:grpChg>
        <pc:grpChg chg="add">
          <ac:chgData name="Tiago Costa" userId="49f5f229-a6e9-4850-ac0f-665af6381b5a" providerId="ADAL" clId="{02C83911-F4D3-4EA0-8A51-7DA7C58893FE}" dt="2018-03-20T22:28:23.342" v="1019" actId="1037"/>
          <ac:grpSpMkLst>
            <pc:docMk/>
            <pc:sldMk cId="3838339829" sldId="1651"/>
            <ac:grpSpMk id="136" creationId="{B3AE65A3-8507-43AD-BC0C-D482B66989A8}"/>
          </ac:grpSpMkLst>
        </pc:grpChg>
        <pc:grpChg chg="add">
          <ac:chgData name="Tiago Costa" userId="49f5f229-a6e9-4850-ac0f-665af6381b5a" providerId="ADAL" clId="{02C83911-F4D3-4EA0-8A51-7DA7C58893FE}" dt="2018-03-20T22:28:23.342" v="1019" actId="1037"/>
          <ac:grpSpMkLst>
            <pc:docMk/>
            <pc:sldMk cId="3838339829" sldId="1651"/>
            <ac:grpSpMk id="139" creationId="{5E039011-B4FD-4806-92AE-82E8C0DAC77F}"/>
          </ac:grpSpMkLst>
        </pc:grpChg>
        <pc:grpChg chg="add">
          <ac:chgData name="Tiago Costa" userId="49f5f229-a6e9-4850-ac0f-665af6381b5a" providerId="ADAL" clId="{02C83911-F4D3-4EA0-8A51-7DA7C58893FE}" dt="2018-03-20T22:28:23.342" v="1019" actId="1037"/>
          <ac:grpSpMkLst>
            <pc:docMk/>
            <pc:sldMk cId="3838339829" sldId="1651"/>
            <ac:grpSpMk id="142" creationId="{F6F5F215-48BB-45E4-AAD8-93548686D450}"/>
          </ac:grpSpMkLst>
        </pc:grpChg>
        <pc:grpChg chg="add">
          <ac:chgData name="Tiago Costa" userId="49f5f229-a6e9-4850-ac0f-665af6381b5a" providerId="ADAL" clId="{02C83911-F4D3-4EA0-8A51-7DA7C58893FE}" dt="2018-03-20T22:28:23.342" v="1019" actId="1037"/>
          <ac:grpSpMkLst>
            <pc:docMk/>
            <pc:sldMk cId="3838339829" sldId="1651"/>
            <ac:grpSpMk id="145" creationId="{3DD3160B-26CA-4BCC-AA66-32ACCB63471C}"/>
          </ac:grpSpMkLst>
        </pc:grpChg>
        <pc:grpChg chg="add mod">
          <ac:chgData name="Tiago Costa" userId="49f5f229-a6e9-4850-ac0f-665af6381b5a" providerId="ADAL" clId="{02C83911-F4D3-4EA0-8A51-7DA7C58893FE}" dt="2018-03-20T22:28:53.221" v="1025" actId="1036"/>
          <ac:grpSpMkLst>
            <pc:docMk/>
            <pc:sldMk cId="3838339829" sldId="1651"/>
            <ac:grpSpMk id="150" creationId="{ED6B5584-D57F-4028-9D35-3E5A5B53808E}"/>
          </ac:grpSpMkLst>
        </pc:grpChg>
        <pc:picChg chg="del">
          <ac:chgData name="Tiago Costa" userId="49f5f229-a6e9-4850-ac0f-665af6381b5a" providerId="ADAL" clId="{02C83911-F4D3-4EA0-8A51-7DA7C58893FE}" dt="2018-03-20T22:27:46.229" v="967" actId="478"/>
          <ac:picMkLst>
            <pc:docMk/>
            <pc:sldMk cId="3838339829" sldId="1651"/>
            <ac:picMk id="47" creationId="{554609AB-85D2-4766-8B4E-9093DB42C63F}"/>
          </ac:picMkLst>
        </pc:picChg>
        <pc:picChg chg="add">
          <ac:chgData name="Tiago Costa" userId="49f5f229-a6e9-4850-ac0f-665af6381b5a" providerId="ADAL" clId="{02C83911-F4D3-4EA0-8A51-7DA7C58893FE}" dt="2018-03-20T22:28:23.342" v="1019" actId="1037"/>
          <ac:picMkLst>
            <pc:docMk/>
            <pc:sldMk cId="3838339829" sldId="1651"/>
            <ac:picMk id="88" creationId="{B7821F92-7DC1-4747-AC04-0CE35260C432}"/>
          </ac:picMkLst>
        </pc:picChg>
        <pc:picChg chg="add">
          <ac:chgData name="Tiago Costa" userId="49f5f229-a6e9-4850-ac0f-665af6381b5a" providerId="ADAL" clId="{02C83911-F4D3-4EA0-8A51-7DA7C58893FE}" dt="2018-03-20T22:28:23.342" v="1019" actId="1037"/>
          <ac:picMkLst>
            <pc:docMk/>
            <pc:sldMk cId="3838339829" sldId="1651"/>
            <ac:picMk id="89" creationId="{265094A0-9F08-48C3-82CA-F938CC4EFD63}"/>
          </ac:picMkLst>
        </pc:picChg>
        <pc:picChg chg="add">
          <ac:chgData name="Tiago Costa" userId="49f5f229-a6e9-4850-ac0f-665af6381b5a" providerId="ADAL" clId="{02C83911-F4D3-4EA0-8A51-7DA7C58893FE}" dt="2018-03-20T22:28:23.342" v="1019" actId="1037"/>
          <ac:picMkLst>
            <pc:docMk/>
            <pc:sldMk cId="3838339829" sldId="1651"/>
            <ac:picMk id="90" creationId="{B40F2577-0AAE-46A6-B75E-8E9D03709BDD}"/>
          </ac:picMkLst>
        </pc:picChg>
        <pc:picChg chg="add">
          <ac:chgData name="Tiago Costa" userId="49f5f229-a6e9-4850-ac0f-665af6381b5a" providerId="ADAL" clId="{02C83911-F4D3-4EA0-8A51-7DA7C58893FE}" dt="2018-03-20T22:28:23.342" v="1019" actId="1037"/>
          <ac:picMkLst>
            <pc:docMk/>
            <pc:sldMk cId="3838339829" sldId="1651"/>
            <ac:picMk id="91" creationId="{09A52BC8-4E1B-4CCF-9A21-49ECB9E7FA48}"/>
          </ac:picMkLst>
        </pc:picChg>
        <pc:picChg chg="add">
          <ac:chgData name="Tiago Costa" userId="49f5f229-a6e9-4850-ac0f-665af6381b5a" providerId="ADAL" clId="{02C83911-F4D3-4EA0-8A51-7DA7C58893FE}" dt="2018-03-20T22:28:23.342" v="1019" actId="1037"/>
          <ac:picMkLst>
            <pc:docMk/>
            <pc:sldMk cId="3838339829" sldId="1651"/>
            <ac:picMk id="92" creationId="{51D31F23-7200-4B98-B4C5-FC9D2225EE25}"/>
          </ac:picMkLst>
        </pc:picChg>
        <pc:picChg chg="add">
          <ac:chgData name="Tiago Costa" userId="49f5f229-a6e9-4850-ac0f-665af6381b5a" providerId="ADAL" clId="{02C83911-F4D3-4EA0-8A51-7DA7C58893FE}" dt="2018-03-20T22:28:23.342" v="1019" actId="1037"/>
          <ac:picMkLst>
            <pc:docMk/>
            <pc:sldMk cId="3838339829" sldId="1651"/>
            <ac:picMk id="101" creationId="{E00C1BF5-6D1C-4052-A13E-E5AC8A0E73C9}"/>
          </ac:picMkLst>
        </pc:picChg>
        <pc:picChg chg="add">
          <ac:chgData name="Tiago Costa" userId="49f5f229-a6e9-4850-ac0f-665af6381b5a" providerId="ADAL" clId="{02C83911-F4D3-4EA0-8A51-7DA7C58893FE}" dt="2018-03-20T22:28:23.342" v="1019" actId="1037"/>
          <ac:picMkLst>
            <pc:docMk/>
            <pc:sldMk cId="3838339829" sldId="1651"/>
            <ac:picMk id="102" creationId="{49A7B2B1-497D-442D-93D0-0959CC261AA5}"/>
          </ac:picMkLst>
        </pc:picChg>
        <pc:picChg chg="add">
          <ac:chgData name="Tiago Costa" userId="49f5f229-a6e9-4850-ac0f-665af6381b5a" providerId="ADAL" clId="{02C83911-F4D3-4EA0-8A51-7DA7C58893FE}" dt="2018-03-20T22:28:23.342" v="1019" actId="1037"/>
          <ac:picMkLst>
            <pc:docMk/>
            <pc:sldMk cId="3838339829" sldId="1651"/>
            <ac:picMk id="105" creationId="{E192A1D1-D560-4896-96D8-9EAF2DEA02A9}"/>
          </ac:picMkLst>
        </pc:picChg>
        <pc:picChg chg="add">
          <ac:chgData name="Tiago Costa" userId="49f5f229-a6e9-4850-ac0f-665af6381b5a" providerId="ADAL" clId="{02C83911-F4D3-4EA0-8A51-7DA7C58893FE}" dt="2018-03-20T22:28:23.342" v="1019" actId="1037"/>
          <ac:picMkLst>
            <pc:docMk/>
            <pc:sldMk cId="3838339829" sldId="1651"/>
            <ac:picMk id="107" creationId="{22243883-662D-4A20-B9FF-E050C66216E0}"/>
          </ac:picMkLst>
        </pc:picChg>
        <pc:picChg chg="add">
          <ac:chgData name="Tiago Costa" userId="49f5f229-a6e9-4850-ac0f-665af6381b5a" providerId="ADAL" clId="{02C83911-F4D3-4EA0-8A51-7DA7C58893FE}" dt="2018-03-20T22:28:23.342" v="1019" actId="1037"/>
          <ac:picMkLst>
            <pc:docMk/>
            <pc:sldMk cId="3838339829" sldId="1651"/>
            <ac:picMk id="111" creationId="{72293D17-57A1-44EA-B1E5-69C1F9AB4A54}"/>
          </ac:picMkLst>
        </pc:picChg>
        <pc:picChg chg="add">
          <ac:chgData name="Tiago Costa" userId="49f5f229-a6e9-4850-ac0f-665af6381b5a" providerId="ADAL" clId="{02C83911-F4D3-4EA0-8A51-7DA7C58893FE}" dt="2018-03-20T22:28:23.342" v="1019" actId="1037"/>
          <ac:picMkLst>
            <pc:docMk/>
            <pc:sldMk cId="3838339829" sldId="1651"/>
            <ac:picMk id="134" creationId="{F05E5A1F-E9BB-4839-B96E-C3652F69E7AC}"/>
          </ac:picMkLst>
        </pc:picChg>
        <pc:picChg chg="add">
          <ac:chgData name="Tiago Costa" userId="49f5f229-a6e9-4850-ac0f-665af6381b5a" providerId="ADAL" clId="{02C83911-F4D3-4EA0-8A51-7DA7C58893FE}" dt="2018-03-20T22:28:23.342" v="1019" actId="1037"/>
          <ac:picMkLst>
            <pc:docMk/>
            <pc:sldMk cId="3838339829" sldId="1651"/>
            <ac:picMk id="153" creationId="{1F8B8F9A-FB1A-420F-B052-F404E9CC4BC6}"/>
          </ac:picMkLst>
        </pc:picChg>
        <pc:cxnChg chg="del">
          <ac:chgData name="Tiago Costa" userId="49f5f229-a6e9-4850-ac0f-665af6381b5a" providerId="ADAL" clId="{02C83911-F4D3-4EA0-8A51-7DA7C58893FE}" dt="2018-03-20T22:27:46.229" v="967" actId="478"/>
          <ac:cxnSpMkLst>
            <pc:docMk/>
            <pc:sldMk cId="3838339829" sldId="1651"/>
            <ac:cxnSpMk id="50" creationId="{8733BFFD-5AB7-47C5-B610-5E8D1122A412}"/>
          </ac:cxnSpMkLst>
        </pc:cxnChg>
        <pc:cxnChg chg="del">
          <ac:chgData name="Tiago Costa" userId="49f5f229-a6e9-4850-ac0f-665af6381b5a" providerId="ADAL" clId="{02C83911-F4D3-4EA0-8A51-7DA7C58893FE}" dt="2018-03-20T22:27:46.229" v="967" actId="478"/>
          <ac:cxnSpMkLst>
            <pc:docMk/>
            <pc:sldMk cId="3838339829" sldId="1651"/>
            <ac:cxnSpMk id="78" creationId="{00000000-0000-0000-0000-000000000000}"/>
          </ac:cxnSpMkLst>
        </pc:cxnChg>
        <pc:cxnChg chg="del">
          <ac:chgData name="Tiago Costa" userId="49f5f229-a6e9-4850-ac0f-665af6381b5a" providerId="ADAL" clId="{02C83911-F4D3-4EA0-8A51-7DA7C58893FE}" dt="2018-03-20T22:27:46.229" v="967" actId="478"/>
          <ac:cxnSpMkLst>
            <pc:docMk/>
            <pc:sldMk cId="3838339829" sldId="1651"/>
            <ac:cxnSpMk id="79" creationId="{00000000-0000-0000-0000-000000000000}"/>
          </ac:cxnSpMkLst>
        </pc:cxnChg>
        <pc:cxnChg chg="del">
          <ac:chgData name="Tiago Costa" userId="49f5f229-a6e9-4850-ac0f-665af6381b5a" providerId="ADAL" clId="{02C83911-F4D3-4EA0-8A51-7DA7C58893FE}" dt="2018-03-20T22:27:46.229" v="967" actId="478"/>
          <ac:cxnSpMkLst>
            <pc:docMk/>
            <pc:sldMk cId="3838339829" sldId="1651"/>
            <ac:cxnSpMk id="80" creationId="{00000000-0000-0000-0000-000000000000}"/>
          </ac:cxnSpMkLst>
        </pc:cxnChg>
        <pc:cxnChg chg="del">
          <ac:chgData name="Tiago Costa" userId="49f5f229-a6e9-4850-ac0f-665af6381b5a" providerId="ADAL" clId="{02C83911-F4D3-4EA0-8A51-7DA7C58893FE}" dt="2018-03-20T22:27:46.229" v="967" actId="478"/>
          <ac:cxnSpMkLst>
            <pc:docMk/>
            <pc:sldMk cId="3838339829" sldId="1651"/>
            <ac:cxnSpMk id="81" creationId="{00000000-0000-0000-0000-000000000000}"/>
          </ac:cxnSpMkLst>
        </pc:cxnChg>
        <pc:cxnChg chg="del">
          <ac:chgData name="Tiago Costa" userId="49f5f229-a6e9-4850-ac0f-665af6381b5a" providerId="ADAL" clId="{02C83911-F4D3-4EA0-8A51-7DA7C58893FE}" dt="2018-03-20T22:27:46.229" v="967" actId="478"/>
          <ac:cxnSpMkLst>
            <pc:docMk/>
            <pc:sldMk cId="3838339829" sldId="1651"/>
            <ac:cxnSpMk id="82" creationId="{00000000-0000-0000-0000-000000000000}"/>
          </ac:cxnSpMkLst>
        </pc:cxnChg>
        <pc:cxnChg chg="del">
          <ac:chgData name="Tiago Costa" userId="49f5f229-a6e9-4850-ac0f-665af6381b5a" providerId="ADAL" clId="{02C83911-F4D3-4EA0-8A51-7DA7C58893FE}" dt="2018-03-20T22:27:46.229" v="967" actId="478"/>
          <ac:cxnSpMkLst>
            <pc:docMk/>
            <pc:sldMk cId="3838339829" sldId="1651"/>
            <ac:cxnSpMk id="83" creationId="{00000000-0000-0000-0000-000000000000}"/>
          </ac:cxnSpMkLst>
        </pc:cxnChg>
      </pc:sldChg>
      <pc:sldChg chg="modSp modAnim">
        <pc:chgData name="Tiago Costa" userId="49f5f229-a6e9-4850-ac0f-665af6381b5a" providerId="ADAL" clId="{02C83911-F4D3-4EA0-8A51-7DA7C58893FE}" dt="2018-03-20T22:33:21.726" v="1064" actId="20577"/>
        <pc:sldMkLst>
          <pc:docMk/>
          <pc:sldMk cId="3084637814" sldId="1652"/>
        </pc:sldMkLst>
        <pc:spChg chg="mod">
          <ac:chgData name="Tiago Costa" userId="49f5f229-a6e9-4850-ac0f-665af6381b5a" providerId="ADAL" clId="{02C83911-F4D3-4EA0-8A51-7DA7C58893FE}" dt="2018-03-20T22:33:21.726" v="1064" actId="20577"/>
          <ac:spMkLst>
            <pc:docMk/>
            <pc:sldMk cId="3084637814" sldId="1652"/>
            <ac:spMk id="3" creationId="{00000000-0000-0000-0000-000000000000}"/>
          </ac:spMkLst>
        </pc:spChg>
      </pc:sldChg>
      <pc:sldChg chg="addSp delSp modSp delAnim modAnim">
        <pc:chgData name="Tiago Costa" userId="49f5f229-a6e9-4850-ac0f-665af6381b5a" providerId="ADAL" clId="{02C83911-F4D3-4EA0-8A51-7DA7C58893FE}" dt="2018-03-21T10:46:34.107" v="1413" actId="113"/>
        <pc:sldMkLst>
          <pc:docMk/>
          <pc:sldMk cId="3295528031" sldId="1653"/>
        </pc:sldMkLst>
        <pc:spChg chg="mod">
          <ac:chgData name="Tiago Costa" userId="49f5f229-a6e9-4850-ac0f-665af6381b5a" providerId="ADAL" clId="{02C83911-F4D3-4EA0-8A51-7DA7C58893FE}" dt="2018-03-21T10:46:34.107" v="1413" actId="113"/>
          <ac:spMkLst>
            <pc:docMk/>
            <pc:sldMk cId="3295528031" sldId="1653"/>
            <ac:spMk id="2" creationId="{00000000-0000-0000-0000-000000000000}"/>
          </ac:spMkLst>
        </pc:spChg>
        <pc:spChg chg="del">
          <ac:chgData name="Tiago Costa" userId="49f5f229-a6e9-4850-ac0f-665af6381b5a" providerId="ADAL" clId="{02C83911-F4D3-4EA0-8A51-7DA7C58893FE}" dt="2018-03-20T22:34:36.969" v="1065" actId="478"/>
          <ac:spMkLst>
            <pc:docMk/>
            <pc:sldMk cId="3295528031" sldId="1653"/>
            <ac:spMk id="3" creationId="{00000000-0000-0000-0000-000000000000}"/>
          </ac:spMkLst>
        </pc:spChg>
        <pc:spChg chg="add del">
          <ac:chgData name="Tiago Costa" userId="49f5f229-a6e9-4850-ac0f-665af6381b5a" providerId="ADAL" clId="{02C83911-F4D3-4EA0-8A51-7DA7C58893FE}" dt="2018-03-20T22:34:45.507" v="1067" actId="478"/>
          <ac:spMkLst>
            <pc:docMk/>
            <pc:sldMk cId="3295528031" sldId="1653"/>
            <ac:spMk id="4" creationId="{55400EEB-434E-4C67-91E6-DE88F3DD3CEA}"/>
          </ac:spMkLst>
        </pc:spChg>
        <pc:spChg chg="add del">
          <ac:chgData name="Tiago Costa" userId="49f5f229-a6e9-4850-ac0f-665af6381b5a" providerId="ADAL" clId="{02C83911-F4D3-4EA0-8A51-7DA7C58893FE}" dt="2018-03-20T22:34:45.507" v="1067" actId="478"/>
          <ac:spMkLst>
            <pc:docMk/>
            <pc:sldMk cId="3295528031" sldId="1653"/>
            <ac:spMk id="5" creationId="{1DCB700A-EF0F-4E8B-8F49-B50E1C6B1D8D}"/>
          </ac:spMkLst>
        </pc:spChg>
        <pc:spChg chg="add del">
          <ac:chgData name="Tiago Costa" userId="49f5f229-a6e9-4850-ac0f-665af6381b5a" providerId="ADAL" clId="{02C83911-F4D3-4EA0-8A51-7DA7C58893FE}" dt="2018-03-20T22:34:45.507" v="1067" actId="478"/>
          <ac:spMkLst>
            <pc:docMk/>
            <pc:sldMk cId="3295528031" sldId="1653"/>
            <ac:spMk id="6" creationId="{DBFFDBB9-2D31-4F9C-8565-4AAA47BF3926}"/>
          </ac:spMkLst>
        </pc:spChg>
        <pc:spChg chg="add del">
          <ac:chgData name="Tiago Costa" userId="49f5f229-a6e9-4850-ac0f-665af6381b5a" providerId="ADAL" clId="{02C83911-F4D3-4EA0-8A51-7DA7C58893FE}" dt="2018-03-20T22:34:45.507" v="1067" actId="478"/>
          <ac:spMkLst>
            <pc:docMk/>
            <pc:sldMk cId="3295528031" sldId="1653"/>
            <ac:spMk id="7" creationId="{CF9F535B-3DD1-49B4-905C-D6AB09243F10}"/>
          </ac:spMkLst>
        </pc:spChg>
        <pc:spChg chg="add del">
          <ac:chgData name="Tiago Costa" userId="49f5f229-a6e9-4850-ac0f-665af6381b5a" providerId="ADAL" clId="{02C83911-F4D3-4EA0-8A51-7DA7C58893FE}" dt="2018-03-20T22:34:45.507" v="1067" actId="478"/>
          <ac:spMkLst>
            <pc:docMk/>
            <pc:sldMk cId="3295528031" sldId="1653"/>
            <ac:spMk id="25" creationId="{40D2898D-AB6A-4C1F-BF73-95CB6D45DD7D}"/>
          </ac:spMkLst>
        </pc:spChg>
        <pc:spChg chg="add mod">
          <ac:chgData name="Tiago Costa" userId="49f5f229-a6e9-4850-ac0f-665af6381b5a" providerId="ADAL" clId="{02C83911-F4D3-4EA0-8A51-7DA7C58893FE}" dt="2018-03-20T22:35:49.965" v="1077" actId="1076"/>
          <ac:spMkLst>
            <pc:docMk/>
            <pc:sldMk cId="3295528031" sldId="1653"/>
            <ac:spMk id="32" creationId="{D31E335E-15B3-432E-A408-97EC948D3761}"/>
          </ac:spMkLst>
        </pc:spChg>
        <pc:spChg chg="add mod">
          <ac:chgData name="Tiago Costa" userId="49f5f229-a6e9-4850-ac0f-665af6381b5a" providerId="ADAL" clId="{02C83911-F4D3-4EA0-8A51-7DA7C58893FE}" dt="2018-03-20T22:36:08.944" v="1079" actId="1076"/>
          <ac:spMkLst>
            <pc:docMk/>
            <pc:sldMk cId="3295528031" sldId="1653"/>
            <ac:spMk id="33" creationId="{0771507A-D6A2-4DE1-BD17-B4C0BBD778F6}"/>
          </ac:spMkLst>
        </pc:spChg>
        <pc:spChg chg="add mod">
          <ac:chgData name="Tiago Costa" userId="49f5f229-a6e9-4850-ac0f-665af6381b5a" providerId="ADAL" clId="{02C83911-F4D3-4EA0-8A51-7DA7C58893FE}" dt="2018-03-20T22:36:02.732" v="1078" actId="1076"/>
          <ac:spMkLst>
            <pc:docMk/>
            <pc:sldMk cId="3295528031" sldId="1653"/>
            <ac:spMk id="34" creationId="{A8AB1EF2-302F-471D-A5D0-E8726160E568}"/>
          </ac:spMkLst>
        </pc:spChg>
        <pc:spChg chg="add mod">
          <ac:chgData name="Tiago Costa" userId="49f5f229-a6e9-4850-ac0f-665af6381b5a" providerId="ADAL" clId="{02C83911-F4D3-4EA0-8A51-7DA7C58893FE}" dt="2018-03-20T22:35:38.795" v="1076" actId="1076"/>
          <ac:spMkLst>
            <pc:docMk/>
            <pc:sldMk cId="3295528031" sldId="1653"/>
            <ac:spMk id="35" creationId="{2F1B256B-BED6-4588-B67D-5637B70A020F}"/>
          </ac:spMkLst>
        </pc:spChg>
        <pc:spChg chg="mod">
          <ac:chgData name="Tiago Costa" userId="49f5f229-a6e9-4850-ac0f-665af6381b5a" providerId="ADAL" clId="{02C83911-F4D3-4EA0-8A51-7DA7C58893FE}" dt="2018-03-20T22:35:18.337" v="1073" actId="20577"/>
          <ac:spMkLst>
            <pc:docMk/>
            <pc:sldMk cId="3295528031" sldId="1653"/>
            <ac:spMk id="37" creationId="{7CA28569-3DD6-48D5-87B7-44764C223B37}"/>
          </ac:spMkLst>
        </pc:spChg>
        <pc:spChg chg="mod">
          <ac:chgData name="Tiago Costa" userId="49f5f229-a6e9-4850-ac0f-665af6381b5a" providerId="ADAL" clId="{02C83911-F4D3-4EA0-8A51-7DA7C58893FE}" dt="2018-03-20T22:35:10.117" v="1071" actId="20577"/>
          <ac:spMkLst>
            <pc:docMk/>
            <pc:sldMk cId="3295528031" sldId="1653"/>
            <ac:spMk id="45" creationId="{1C3B44BE-A89B-4CD4-8425-C75162A0E695}"/>
          </ac:spMkLst>
        </pc:spChg>
        <pc:spChg chg="mod">
          <ac:chgData name="Tiago Costa" userId="49f5f229-a6e9-4850-ac0f-665af6381b5a" providerId="ADAL" clId="{02C83911-F4D3-4EA0-8A51-7DA7C58893FE}" dt="2018-03-20T22:37:37.135" v="1088" actId="1076"/>
          <ac:spMkLst>
            <pc:docMk/>
            <pc:sldMk cId="3295528031" sldId="1653"/>
            <ac:spMk id="48" creationId="{726A3CC3-DF8D-475D-BFB0-DD62BA1C14AD}"/>
          </ac:spMkLst>
        </pc:spChg>
        <pc:spChg chg="mod">
          <ac:chgData name="Tiago Costa" userId="49f5f229-a6e9-4850-ac0f-665af6381b5a" providerId="ADAL" clId="{02C83911-F4D3-4EA0-8A51-7DA7C58893FE}" dt="2018-03-20T22:37:37.135" v="1088" actId="1076"/>
          <ac:spMkLst>
            <pc:docMk/>
            <pc:sldMk cId="3295528031" sldId="1653"/>
            <ac:spMk id="49" creationId="{CC08D4FA-F318-42E3-B6B0-9DE95A21300A}"/>
          </ac:spMkLst>
        </pc:spChg>
        <pc:spChg chg="mod">
          <ac:chgData name="Tiago Costa" userId="49f5f229-a6e9-4850-ac0f-665af6381b5a" providerId="ADAL" clId="{02C83911-F4D3-4EA0-8A51-7DA7C58893FE}" dt="2018-03-20T22:35:21.789" v="1074" actId="20577"/>
          <ac:spMkLst>
            <pc:docMk/>
            <pc:sldMk cId="3295528031" sldId="1653"/>
            <ac:spMk id="51" creationId="{3B38205C-82B0-4DA9-BCA0-F8EB0E022E27}"/>
          </ac:spMkLst>
        </pc:spChg>
        <pc:spChg chg="add">
          <ac:chgData name="Tiago Costa" userId="49f5f229-a6e9-4850-ac0f-665af6381b5a" providerId="ADAL" clId="{02C83911-F4D3-4EA0-8A51-7DA7C58893FE}" dt="2018-03-20T22:34:47.652" v="1068" actId="20577"/>
          <ac:spMkLst>
            <pc:docMk/>
            <pc:sldMk cId="3295528031" sldId="1653"/>
            <ac:spMk id="53" creationId="{AB7075A5-9868-465F-9DBD-26A884BB54E5}"/>
          </ac:spMkLst>
        </pc:spChg>
        <pc:spChg chg="mod">
          <ac:chgData name="Tiago Costa" userId="49f5f229-a6e9-4850-ac0f-665af6381b5a" providerId="ADAL" clId="{02C83911-F4D3-4EA0-8A51-7DA7C58893FE}" dt="2018-03-20T22:35:06.339" v="1070" actId="20577"/>
          <ac:spMkLst>
            <pc:docMk/>
            <pc:sldMk cId="3295528031" sldId="1653"/>
            <ac:spMk id="55" creationId="{A0155A49-6E41-4902-8FF7-2C14D9D2B937}"/>
          </ac:spMkLst>
        </pc:spChg>
        <pc:spChg chg="mod">
          <ac:chgData name="Tiago Costa" userId="49f5f229-a6e9-4850-ac0f-665af6381b5a" providerId="ADAL" clId="{02C83911-F4D3-4EA0-8A51-7DA7C58893FE}" dt="2018-03-20T22:35:24.632" v="1075" actId="20577"/>
          <ac:spMkLst>
            <pc:docMk/>
            <pc:sldMk cId="3295528031" sldId="1653"/>
            <ac:spMk id="58" creationId="{3ECC9467-9255-4B70-91F6-D64D8189292B}"/>
          </ac:spMkLst>
        </pc:spChg>
        <pc:grpChg chg="add del">
          <ac:chgData name="Tiago Costa" userId="49f5f229-a6e9-4850-ac0f-665af6381b5a" providerId="ADAL" clId="{02C83911-F4D3-4EA0-8A51-7DA7C58893FE}" dt="2018-03-20T22:34:45.507" v="1067" actId="478"/>
          <ac:grpSpMkLst>
            <pc:docMk/>
            <pc:sldMk cId="3295528031" sldId="1653"/>
            <ac:grpSpMk id="8" creationId="{3275254A-346B-46D0-B701-D951F29CB760}"/>
          </ac:grpSpMkLst>
        </pc:grpChg>
        <pc:grpChg chg="add del">
          <ac:chgData name="Tiago Costa" userId="49f5f229-a6e9-4850-ac0f-665af6381b5a" providerId="ADAL" clId="{02C83911-F4D3-4EA0-8A51-7DA7C58893FE}" dt="2018-03-20T22:34:45.507" v="1067" actId="478"/>
          <ac:grpSpMkLst>
            <pc:docMk/>
            <pc:sldMk cId="3295528031" sldId="1653"/>
            <ac:grpSpMk id="16" creationId="{6AD0F409-5BD8-42B4-B85E-61B3EB4CA7E3}"/>
          </ac:grpSpMkLst>
        </pc:grpChg>
        <pc:grpChg chg="add del">
          <ac:chgData name="Tiago Costa" userId="49f5f229-a6e9-4850-ac0f-665af6381b5a" providerId="ADAL" clId="{02C83911-F4D3-4EA0-8A51-7DA7C58893FE}" dt="2018-03-20T22:34:45.507" v="1067" actId="478"/>
          <ac:grpSpMkLst>
            <pc:docMk/>
            <pc:sldMk cId="3295528031" sldId="1653"/>
            <ac:grpSpMk id="22" creationId="{30A14936-7EC2-427F-A00C-7FCAC0B49609}"/>
          </ac:grpSpMkLst>
        </pc:grpChg>
        <pc:grpChg chg="add del">
          <ac:chgData name="Tiago Costa" userId="49f5f229-a6e9-4850-ac0f-665af6381b5a" providerId="ADAL" clId="{02C83911-F4D3-4EA0-8A51-7DA7C58893FE}" dt="2018-03-20T22:34:45.507" v="1067" actId="478"/>
          <ac:grpSpMkLst>
            <pc:docMk/>
            <pc:sldMk cId="3295528031" sldId="1653"/>
            <ac:grpSpMk id="26" creationId="{237092EF-4E07-433E-BC91-00BE10BF627F}"/>
          </ac:grpSpMkLst>
        </pc:grpChg>
        <pc:grpChg chg="add del">
          <ac:chgData name="Tiago Costa" userId="49f5f229-a6e9-4850-ac0f-665af6381b5a" providerId="ADAL" clId="{02C83911-F4D3-4EA0-8A51-7DA7C58893FE}" dt="2018-03-20T22:34:45.507" v="1067" actId="478"/>
          <ac:grpSpMkLst>
            <pc:docMk/>
            <pc:sldMk cId="3295528031" sldId="1653"/>
            <ac:grpSpMk id="29" creationId="{29CF0899-DA38-4092-A74C-EA23A056CE13}"/>
          </ac:grpSpMkLst>
        </pc:grpChg>
        <pc:grpChg chg="add mod">
          <ac:chgData name="Tiago Costa" userId="49f5f229-a6e9-4850-ac0f-665af6381b5a" providerId="ADAL" clId="{02C83911-F4D3-4EA0-8A51-7DA7C58893FE}" dt="2018-03-20T22:35:49.965" v="1077" actId="1076"/>
          <ac:grpSpMkLst>
            <pc:docMk/>
            <pc:sldMk cId="3295528031" sldId="1653"/>
            <ac:grpSpMk id="36" creationId="{F8F78AB6-0970-453F-8CCA-70C572D3E7B9}"/>
          </ac:grpSpMkLst>
        </pc:grpChg>
        <pc:grpChg chg="add mod">
          <ac:chgData name="Tiago Costa" userId="49f5f229-a6e9-4850-ac0f-665af6381b5a" providerId="ADAL" clId="{02C83911-F4D3-4EA0-8A51-7DA7C58893FE}" dt="2018-03-20T22:35:38.795" v="1076" actId="1076"/>
          <ac:grpSpMkLst>
            <pc:docMk/>
            <pc:sldMk cId="3295528031" sldId="1653"/>
            <ac:grpSpMk id="44" creationId="{3A130A06-FBC8-4138-A7D5-EBF621B3D9F7}"/>
          </ac:grpSpMkLst>
        </pc:grpChg>
        <pc:grpChg chg="add mod">
          <ac:chgData name="Tiago Costa" userId="49f5f229-a6e9-4850-ac0f-665af6381b5a" providerId="ADAL" clId="{02C83911-F4D3-4EA0-8A51-7DA7C58893FE}" dt="2018-03-20T22:36:02.732" v="1078" actId="1076"/>
          <ac:grpSpMkLst>
            <pc:docMk/>
            <pc:sldMk cId="3295528031" sldId="1653"/>
            <ac:grpSpMk id="50" creationId="{208DEB2C-A666-4BB4-9DFB-9F1A8F7A19B3}"/>
          </ac:grpSpMkLst>
        </pc:grpChg>
        <pc:grpChg chg="add mod">
          <ac:chgData name="Tiago Costa" userId="49f5f229-a6e9-4850-ac0f-665af6381b5a" providerId="ADAL" clId="{02C83911-F4D3-4EA0-8A51-7DA7C58893FE}" dt="2018-03-20T22:35:00.609" v="1069" actId="20577"/>
          <ac:grpSpMkLst>
            <pc:docMk/>
            <pc:sldMk cId="3295528031" sldId="1653"/>
            <ac:grpSpMk id="54" creationId="{1B085DCD-8A02-4C59-8BCF-9F1EDBBAFC72}"/>
          </ac:grpSpMkLst>
        </pc:grpChg>
        <pc:grpChg chg="add mod">
          <ac:chgData name="Tiago Costa" userId="49f5f229-a6e9-4850-ac0f-665af6381b5a" providerId="ADAL" clId="{02C83911-F4D3-4EA0-8A51-7DA7C58893FE}" dt="2018-03-20T22:36:08.944" v="1079" actId="1076"/>
          <ac:grpSpMkLst>
            <pc:docMk/>
            <pc:sldMk cId="3295528031" sldId="1653"/>
            <ac:grpSpMk id="57" creationId="{5D383058-EFA2-46B8-B8E7-DE15F308BD4F}"/>
          </ac:grpSpMkLst>
        </pc:grpChg>
      </pc:sldChg>
      <pc:sldChg chg="addSp delSp modSp add delAnim modAnim">
        <pc:chgData name="Tiago Costa" userId="49f5f229-a6e9-4850-ac0f-665af6381b5a" providerId="ADAL" clId="{02C83911-F4D3-4EA0-8A51-7DA7C58893FE}" dt="2018-03-21T10:46:39.319" v="1414" actId="113"/>
        <pc:sldMkLst>
          <pc:docMk/>
          <pc:sldMk cId="989560386" sldId="1654"/>
        </pc:sldMkLst>
        <pc:spChg chg="mod">
          <ac:chgData name="Tiago Costa" userId="49f5f229-a6e9-4850-ac0f-665af6381b5a" providerId="ADAL" clId="{02C83911-F4D3-4EA0-8A51-7DA7C58893FE}" dt="2018-03-21T10:46:39.319" v="1414" actId="113"/>
          <ac:spMkLst>
            <pc:docMk/>
            <pc:sldMk cId="989560386" sldId="1654"/>
            <ac:spMk id="2" creationId="{00000000-0000-0000-0000-000000000000}"/>
          </ac:spMkLst>
        </pc:spChg>
        <pc:spChg chg="del">
          <ac:chgData name="Tiago Costa" userId="49f5f229-a6e9-4850-ac0f-665af6381b5a" providerId="ADAL" clId="{02C83911-F4D3-4EA0-8A51-7DA7C58893FE}" dt="2018-03-20T22:40:26.418" v="1170" actId="478"/>
          <ac:spMkLst>
            <pc:docMk/>
            <pc:sldMk cId="989560386" sldId="1654"/>
            <ac:spMk id="32" creationId="{D31E335E-15B3-432E-A408-97EC948D3761}"/>
          </ac:spMkLst>
        </pc:spChg>
        <pc:spChg chg="del">
          <ac:chgData name="Tiago Costa" userId="49f5f229-a6e9-4850-ac0f-665af6381b5a" providerId="ADAL" clId="{02C83911-F4D3-4EA0-8A51-7DA7C58893FE}" dt="2018-03-20T22:40:26.418" v="1170" actId="478"/>
          <ac:spMkLst>
            <pc:docMk/>
            <pc:sldMk cId="989560386" sldId="1654"/>
            <ac:spMk id="33" creationId="{0771507A-D6A2-4DE1-BD17-B4C0BBD778F6}"/>
          </ac:spMkLst>
        </pc:spChg>
        <pc:spChg chg="del">
          <ac:chgData name="Tiago Costa" userId="49f5f229-a6e9-4850-ac0f-665af6381b5a" providerId="ADAL" clId="{02C83911-F4D3-4EA0-8A51-7DA7C58893FE}" dt="2018-03-20T22:40:26.418" v="1170" actId="478"/>
          <ac:spMkLst>
            <pc:docMk/>
            <pc:sldMk cId="989560386" sldId="1654"/>
            <ac:spMk id="34" creationId="{A8AB1EF2-302F-471D-A5D0-E8726160E568}"/>
          </ac:spMkLst>
        </pc:spChg>
        <pc:spChg chg="del">
          <ac:chgData name="Tiago Costa" userId="49f5f229-a6e9-4850-ac0f-665af6381b5a" providerId="ADAL" clId="{02C83911-F4D3-4EA0-8A51-7DA7C58893FE}" dt="2018-03-20T22:40:26.418" v="1170" actId="478"/>
          <ac:spMkLst>
            <pc:docMk/>
            <pc:sldMk cId="989560386" sldId="1654"/>
            <ac:spMk id="35" creationId="{2F1B256B-BED6-4588-B67D-5637B70A020F}"/>
          </ac:spMkLst>
        </pc:spChg>
        <pc:spChg chg="del">
          <ac:chgData name="Tiago Costa" userId="49f5f229-a6e9-4850-ac0f-665af6381b5a" providerId="ADAL" clId="{02C83911-F4D3-4EA0-8A51-7DA7C58893FE}" dt="2018-03-20T22:40:26.418" v="1170" actId="478"/>
          <ac:spMkLst>
            <pc:docMk/>
            <pc:sldMk cId="989560386" sldId="1654"/>
            <ac:spMk id="53" creationId="{AB7075A5-9868-465F-9DBD-26A884BB54E5}"/>
          </ac:spMkLst>
        </pc:spChg>
        <pc:spChg chg="add del">
          <ac:chgData name="Tiago Costa" userId="49f5f229-a6e9-4850-ac0f-665af6381b5a" providerId="ADAL" clId="{02C83911-F4D3-4EA0-8A51-7DA7C58893FE}" dt="2018-03-20T22:40:54.504" v="1172" actId="1076"/>
          <ac:spMkLst>
            <pc:docMk/>
            <pc:sldMk cId="989560386" sldId="1654"/>
            <ac:spMk id="60" creationId="{A50F3CD9-D0A7-44C0-BB3F-E38423A87728}"/>
          </ac:spMkLst>
        </pc:spChg>
        <pc:spChg chg="add del">
          <ac:chgData name="Tiago Costa" userId="49f5f229-a6e9-4850-ac0f-665af6381b5a" providerId="ADAL" clId="{02C83911-F4D3-4EA0-8A51-7DA7C58893FE}" dt="2018-03-20T22:40:54.504" v="1172" actId="1076"/>
          <ac:spMkLst>
            <pc:docMk/>
            <pc:sldMk cId="989560386" sldId="1654"/>
            <ac:spMk id="61" creationId="{C0B24301-CC4C-435D-A38F-3CEED262C4B7}"/>
          </ac:spMkLst>
        </pc:spChg>
        <pc:spChg chg="add del">
          <ac:chgData name="Tiago Costa" userId="49f5f229-a6e9-4850-ac0f-665af6381b5a" providerId="ADAL" clId="{02C83911-F4D3-4EA0-8A51-7DA7C58893FE}" dt="2018-03-20T22:40:54.504" v="1172" actId="1076"/>
          <ac:spMkLst>
            <pc:docMk/>
            <pc:sldMk cId="989560386" sldId="1654"/>
            <ac:spMk id="62" creationId="{D647D51E-72E4-478C-A903-4C7A03A77B2B}"/>
          </ac:spMkLst>
        </pc:spChg>
        <pc:spChg chg="add del">
          <ac:chgData name="Tiago Costa" userId="49f5f229-a6e9-4850-ac0f-665af6381b5a" providerId="ADAL" clId="{02C83911-F4D3-4EA0-8A51-7DA7C58893FE}" dt="2018-03-20T22:40:54.504" v="1172" actId="1076"/>
          <ac:spMkLst>
            <pc:docMk/>
            <pc:sldMk cId="989560386" sldId="1654"/>
            <ac:spMk id="63" creationId="{84CE0487-CC26-404F-8A39-F254CCE918BB}"/>
          </ac:spMkLst>
        </pc:spChg>
        <pc:spChg chg="add del">
          <ac:chgData name="Tiago Costa" userId="49f5f229-a6e9-4850-ac0f-665af6381b5a" providerId="ADAL" clId="{02C83911-F4D3-4EA0-8A51-7DA7C58893FE}" dt="2018-03-20T22:40:54.504" v="1172" actId="1076"/>
          <ac:spMkLst>
            <pc:docMk/>
            <pc:sldMk cId="989560386" sldId="1654"/>
            <ac:spMk id="64" creationId="{508D2C62-0A5C-42EE-985A-B7955C7BCAE4}"/>
          </ac:spMkLst>
        </pc:spChg>
        <pc:spChg chg="add mod">
          <ac:chgData name="Tiago Costa" userId="49f5f229-a6e9-4850-ac0f-665af6381b5a" providerId="ADAL" clId="{02C83911-F4D3-4EA0-8A51-7DA7C58893FE}" dt="2018-03-20T22:42:47.143" v="1188" actId="1076"/>
          <ac:spMkLst>
            <pc:docMk/>
            <pc:sldMk cId="989560386" sldId="1654"/>
            <ac:spMk id="66" creationId="{5770174F-F5D2-4D31-971F-9FB0294BBF68}"/>
          </ac:spMkLst>
        </pc:spChg>
        <pc:spChg chg="add mod">
          <ac:chgData name="Tiago Costa" userId="49f5f229-a6e9-4850-ac0f-665af6381b5a" providerId="ADAL" clId="{02C83911-F4D3-4EA0-8A51-7DA7C58893FE}" dt="2018-03-20T22:42:37.273" v="1186" actId="1076"/>
          <ac:spMkLst>
            <pc:docMk/>
            <pc:sldMk cId="989560386" sldId="1654"/>
            <ac:spMk id="67" creationId="{3F3A90EA-ECA3-4610-9775-38FCA91D0F01}"/>
          </ac:spMkLst>
        </pc:spChg>
        <pc:spChg chg="add mod">
          <ac:chgData name="Tiago Costa" userId="49f5f229-a6e9-4850-ac0f-665af6381b5a" providerId="ADAL" clId="{02C83911-F4D3-4EA0-8A51-7DA7C58893FE}" dt="2018-03-20T22:42:42.534" v="1187" actId="1076"/>
          <ac:spMkLst>
            <pc:docMk/>
            <pc:sldMk cId="989560386" sldId="1654"/>
            <ac:spMk id="68" creationId="{A65BE40A-5B65-4356-A2A1-DFB45EB18EF0}"/>
          </ac:spMkLst>
        </pc:spChg>
        <pc:spChg chg="add mod">
          <ac:chgData name="Tiago Costa" userId="49f5f229-a6e9-4850-ac0f-665af6381b5a" providerId="ADAL" clId="{02C83911-F4D3-4EA0-8A51-7DA7C58893FE}" dt="2018-03-20T22:42:52.353" v="1189" actId="1076"/>
          <ac:spMkLst>
            <pc:docMk/>
            <pc:sldMk cId="989560386" sldId="1654"/>
            <ac:spMk id="69" creationId="{5492A3E2-8CDF-49D4-A4FC-EFEC28C2FCD2}"/>
          </ac:spMkLst>
        </pc:spChg>
        <pc:spChg chg="add mod">
          <ac:chgData name="Tiago Costa" userId="49f5f229-a6e9-4850-ac0f-665af6381b5a" providerId="ADAL" clId="{02C83911-F4D3-4EA0-8A51-7DA7C58893FE}" dt="2018-03-20T22:42:55.262" v="1190" actId="1076"/>
          <ac:spMkLst>
            <pc:docMk/>
            <pc:sldMk cId="989560386" sldId="1654"/>
            <ac:spMk id="70" creationId="{185DAA7D-E896-44C4-9A6A-B885381953EC}"/>
          </ac:spMkLst>
        </pc:spChg>
        <pc:grpChg chg="del">
          <ac:chgData name="Tiago Costa" userId="49f5f229-a6e9-4850-ac0f-665af6381b5a" providerId="ADAL" clId="{02C83911-F4D3-4EA0-8A51-7DA7C58893FE}" dt="2018-03-20T22:40:26.418" v="1170" actId="478"/>
          <ac:grpSpMkLst>
            <pc:docMk/>
            <pc:sldMk cId="989560386" sldId="1654"/>
            <ac:grpSpMk id="36" creationId="{F8F78AB6-0970-453F-8CCA-70C572D3E7B9}"/>
          </ac:grpSpMkLst>
        </pc:grpChg>
        <pc:grpChg chg="del">
          <ac:chgData name="Tiago Costa" userId="49f5f229-a6e9-4850-ac0f-665af6381b5a" providerId="ADAL" clId="{02C83911-F4D3-4EA0-8A51-7DA7C58893FE}" dt="2018-03-20T22:40:26.418" v="1170" actId="478"/>
          <ac:grpSpMkLst>
            <pc:docMk/>
            <pc:sldMk cId="989560386" sldId="1654"/>
            <ac:grpSpMk id="44" creationId="{3A130A06-FBC8-4138-A7D5-EBF621B3D9F7}"/>
          </ac:grpSpMkLst>
        </pc:grpChg>
        <pc:grpChg chg="del">
          <ac:chgData name="Tiago Costa" userId="49f5f229-a6e9-4850-ac0f-665af6381b5a" providerId="ADAL" clId="{02C83911-F4D3-4EA0-8A51-7DA7C58893FE}" dt="2018-03-20T22:40:26.418" v="1170" actId="478"/>
          <ac:grpSpMkLst>
            <pc:docMk/>
            <pc:sldMk cId="989560386" sldId="1654"/>
            <ac:grpSpMk id="50" creationId="{208DEB2C-A666-4BB4-9DFB-9F1A8F7A19B3}"/>
          </ac:grpSpMkLst>
        </pc:grpChg>
        <pc:grpChg chg="del">
          <ac:chgData name="Tiago Costa" userId="49f5f229-a6e9-4850-ac0f-665af6381b5a" providerId="ADAL" clId="{02C83911-F4D3-4EA0-8A51-7DA7C58893FE}" dt="2018-03-20T22:40:26.418" v="1170" actId="478"/>
          <ac:grpSpMkLst>
            <pc:docMk/>
            <pc:sldMk cId="989560386" sldId="1654"/>
            <ac:grpSpMk id="54" creationId="{1B085DCD-8A02-4C59-8BCF-9F1EDBBAFC72}"/>
          </ac:grpSpMkLst>
        </pc:grpChg>
        <pc:grpChg chg="del">
          <ac:chgData name="Tiago Costa" userId="49f5f229-a6e9-4850-ac0f-665af6381b5a" providerId="ADAL" clId="{02C83911-F4D3-4EA0-8A51-7DA7C58893FE}" dt="2018-03-20T22:40:26.418" v="1170" actId="478"/>
          <ac:grpSpMkLst>
            <pc:docMk/>
            <pc:sldMk cId="989560386" sldId="1654"/>
            <ac:grpSpMk id="57" creationId="{5D383058-EFA2-46B8-B8E7-DE15F308BD4F}"/>
          </ac:grpSpMkLst>
        </pc:grpChg>
        <pc:graphicFrameChg chg="add del">
          <ac:chgData name="Tiago Costa" userId="49f5f229-a6e9-4850-ac0f-665af6381b5a" providerId="ADAL" clId="{02C83911-F4D3-4EA0-8A51-7DA7C58893FE}" dt="2018-03-20T22:40:54.504" v="1172" actId="1076"/>
          <ac:graphicFrameMkLst>
            <pc:docMk/>
            <pc:sldMk cId="989560386" sldId="1654"/>
            <ac:graphicFrameMk id="31" creationId="{008C7B42-71D9-4059-BFEB-D58D932B3D1B}"/>
          </ac:graphicFrameMkLst>
        </pc:graphicFrameChg>
        <pc:graphicFrameChg chg="add mod">
          <ac:chgData name="Tiago Costa" userId="49f5f229-a6e9-4850-ac0f-665af6381b5a" providerId="ADAL" clId="{02C83911-F4D3-4EA0-8A51-7DA7C58893FE}" dt="2018-03-20T22:42:23.239" v="1183" actId="208"/>
          <ac:graphicFrameMkLst>
            <pc:docMk/>
            <pc:sldMk cId="989560386" sldId="1654"/>
            <ac:graphicFrameMk id="65" creationId="{9E91A2A3-8347-4E76-B6DD-2508B61ABF19}"/>
          </ac:graphicFrameMkLst>
        </pc:graphicFrameChg>
      </pc:sldChg>
      <pc:sldChg chg="modSp ord modTransition">
        <pc:chgData name="Tiago Costa" userId="49f5f229-a6e9-4850-ac0f-665af6381b5a" providerId="ADAL" clId="{02C83911-F4D3-4EA0-8A51-7DA7C58893FE}" dt="2018-03-21T10:46:29.834" v="1412" actId="113"/>
        <pc:sldMkLst>
          <pc:docMk/>
          <pc:sldMk cId="4011354496" sldId="1655"/>
        </pc:sldMkLst>
        <pc:spChg chg="mod">
          <ac:chgData name="Tiago Costa" userId="49f5f229-a6e9-4850-ac0f-665af6381b5a" providerId="ADAL" clId="{02C83911-F4D3-4EA0-8A51-7DA7C58893FE}" dt="2018-03-20T22:43:57.193" v="1234" actId="790"/>
          <ac:spMkLst>
            <pc:docMk/>
            <pc:sldMk cId="4011354496" sldId="1655"/>
            <ac:spMk id="7" creationId="{00000000-0000-0000-0000-000000000000}"/>
          </ac:spMkLst>
        </pc:spChg>
        <pc:spChg chg="mod">
          <ac:chgData name="Tiago Costa" userId="49f5f229-a6e9-4850-ac0f-665af6381b5a" providerId="ADAL" clId="{02C83911-F4D3-4EA0-8A51-7DA7C58893FE}" dt="2018-03-21T10:46:29.834" v="1412" actId="113"/>
          <ac:spMkLst>
            <pc:docMk/>
            <pc:sldMk cId="4011354496" sldId="1655"/>
            <ac:spMk id="9" creationId="{3902632F-E29E-474E-BD35-A4248D76E95E}"/>
          </ac:spMkLst>
        </pc:spChg>
      </pc:sldChg>
      <pc:sldChg chg="addSp delSp modSp add delAnim modAnim">
        <pc:chgData name="Tiago Costa" userId="49f5f229-a6e9-4850-ac0f-665af6381b5a" providerId="ADAL" clId="{02C83911-F4D3-4EA0-8A51-7DA7C58893FE}" dt="2018-03-21T10:46:42.770" v="1415" actId="113"/>
        <pc:sldMkLst>
          <pc:docMk/>
          <pc:sldMk cId="1023558469" sldId="1656"/>
        </pc:sldMkLst>
        <pc:spChg chg="mod">
          <ac:chgData name="Tiago Costa" userId="49f5f229-a6e9-4850-ac0f-665af6381b5a" providerId="ADAL" clId="{02C83911-F4D3-4EA0-8A51-7DA7C58893FE}" dt="2018-03-21T10:46:42.770" v="1415" actId="113"/>
          <ac:spMkLst>
            <pc:docMk/>
            <pc:sldMk cId="1023558469" sldId="1656"/>
            <ac:spMk id="2" creationId="{00000000-0000-0000-0000-000000000000}"/>
          </ac:spMkLst>
        </pc:spChg>
        <pc:spChg chg="add mod">
          <ac:chgData name="Tiago Costa" userId="49f5f229-a6e9-4850-ac0f-665af6381b5a" providerId="ADAL" clId="{02C83911-F4D3-4EA0-8A51-7DA7C58893FE}" dt="2018-03-20T23:18:37.371" v="1263" actId="1076"/>
          <ac:spMkLst>
            <pc:docMk/>
            <pc:sldMk cId="1023558469" sldId="1656"/>
            <ac:spMk id="11" creationId="{048D59E3-F308-437E-883A-B94741B80498}"/>
          </ac:spMkLst>
        </pc:spChg>
        <pc:spChg chg="add mod">
          <ac:chgData name="Tiago Costa" userId="49f5f229-a6e9-4850-ac0f-665af6381b5a" providerId="ADAL" clId="{02C83911-F4D3-4EA0-8A51-7DA7C58893FE}" dt="2018-03-20T23:22:44.188" v="1269" actId="404"/>
          <ac:spMkLst>
            <pc:docMk/>
            <pc:sldMk cId="1023558469" sldId="1656"/>
            <ac:spMk id="12" creationId="{89F9BB6A-542A-4A81-B410-2A71683C1C48}"/>
          </ac:spMkLst>
        </pc:spChg>
        <pc:spChg chg="add mod">
          <ac:chgData name="Tiago Costa" userId="49f5f229-a6e9-4850-ac0f-665af6381b5a" providerId="ADAL" clId="{02C83911-F4D3-4EA0-8A51-7DA7C58893FE}" dt="2018-03-20T23:23:37.362" v="1276" actId="208"/>
          <ac:spMkLst>
            <pc:docMk/>
            <pc:sldMk cId="1023558469" sldId="1656"/>
            <ac:spMk id="13" creationId="{88C58027-B194-4789-B95F-C791C7435A0E}"/>
          </ac:spMkLst>
        </pc:spChg>
        <pc:spChg chg="add mod">
          <ac:chgData name="Tiago Costa" userId="49f5f229-a6e9-4850-ac0f-665af6381b5a" providerId="ADAL" clId="{02C83911-F4D3-4EA0-8A51-7DA7C58893FE}" dt="2018-03-20T23:18:37.371" v="1263" actId="1076"/>
          <ac:spMkLst>
            <pc:docMk/>
            <pc:sldMk cId="1023558469" sldId="1656"/>
            <ac:spMk id="14" creationId="{0D91AC9A-17EB-45B6-A8CE-340DBB9AFC35}"/>
          </ac:spMkLst>
        </pc:spChg>
        <pc:spChg chg="add mod">
          <ac:chgData name="Tiago Costa" userId="49f5f229-a6e9-4850-ac0f-665af6381b5a" providerId="ADAL" clId="{02C83911-F4D3-4EA0-8A51-7DA7C58893FE}" dt="2018-03-20T23:18:37.371" v="1263" actId="1076"/>
          <ac:spMkLst>
            <pc:docMk/>
            <pc:sldMk cId="1023558469" sldId="1656"/>
            <ac:spMk id="15" creationId="{EF66CA84-B90B-4529-8578-A35D0B8609DA}"/>
          </ac:spMkLst>
        </pc:spChg>
        <pc:spChg chg="add mod">
          <ac:chgData name="Tiago Costa" userId="49f5f229-a6e9-4850-ac0f-665af6381b5a" providerId="ADAL" clId="{02C83911-F4D3-4EA0-8A51-7DA7C58893FE}" dt="2018-03-20T23:18:37.371" v="1263" actId="1076"/>
          <ac:spMkLst>
            <pc:docMk/>
            <pc:sldMk cId="1023558469" sldId="1656"/>
            <ac:spMk id="16" creationId="{1165B4AF-66D8-45A7-88F2-D084F6B9D4C2}"/>
          </ac:spMkLst>
        </pc:spChg>
        <pc:spChg chg="add mod">
          <ac:chgData name="Tiago Costa" userId="49f5f229-a6e9-4850-ac0f-665af6381b5a" providerId="ADAL" clId="{02C83911-F4D3-4EA0-8A51-7DA7C58893FE}" dt="2018-03-20T23:18:37.371" v="1263" actId="1076"/>
          <ac:spMkLst>
            <pc:docMk/>
            <pc:sldMk cId="1023558469" sldId="1656"/>
            <ac:spMk id="17" creationId="{567A94F7-3A90-47CE-BD8B-8B5CA82D721B}"/>
          </ac:spMkLst>
        </pc:spChg>
        <pc:spChg chg="add mod">
          <ac:chgData name="Tiago Costa" userId="49f5f229-a6e9-4850-ac0f-665af6381b5a" providerId="ADAL" clId="{02C83911-F4D3-4EA0-8A51-7DA7C58893FE}" dt="2018-03-20T23:22:23.418" v="1267" actId="404"/>
          <ac:spMkLst>
            <pc:docMk/>
            <pc:sldMk cId="1023558469" sldId="1656"/>
            <ac:spMk id="18" creationId="{6307BD96-1DD2-4A65-AB42-A8AA7A3017CA}"/>
          </ac:spMkLst>
        </pc:spChg>
        <pc:spChg chg="add mod">
          <ac:chgData name="Tiago Costa" userId="49f5f229-a6e9-4850-ac0f-665af6381b5a" providerId="ADAL" clId="{02C83911-F4D3-4EA0-8A51-7DA7C58893FE}" dt="2018-03-20T23:22:59.884" v="1270" actId="208"/>
          <ac:spMkLst>
            <pc:docMk/>
            <pc:sldMk cId="1023558469" sldId="1656"/>
            <ac:spMk id="19" creationId="{4878D086-B17F-47B1-8B84-6868292D86FB}"/>
          </ac:spMkLst>
        </pc:spChg>
        <pc:spChg chg="add mod">
          <ac:chgData name="Tiago Costa" userId="49f5f229-a6e9-4850-ac0f-665af6381b5a" providerId="ADAL" clId="{02C83911-F4D3-4EA0-8A51-7DA7C58893FE}" dt="2018-03-20T23:23:07.516" v="1272" actId="208"/>
          <ac:spMkLst>
            <pc:docMk/>
            <pc:sldMk cId="1023558469" sldId="1656"/>
            <ac:spMk id="20" creationId="{ADFC9CC4-9978-4F51-98BE-16AC2A8F39E5}"/>
          </ac:spMkLst>
        </pc:spChg>
        <pc:spChg chg="add mod">
          <ac:chgData name="Tiago Costa" userId="49f5f229-a6e9-4850-ac0f-665af6381b5a" providerId="ADAL" clId="{02C83911-F4D3-4EA0-8A51-7DA7C58893FE}" dt="2018-03-20T23:23:04.327" v="1271" actId="208"/>
          <ac:spMkLst>
            <pc:docMk/>
            <pc:sldMk cId="1023558469" sldId="1656"/>
            <ac:spMk id="21" creationId="{33E6ECFF-E8C2-417C-A6F1-C484561DF9C2}"/>
          </ac:spMkLst>
        </pc:spChg>
        <pc:spChg chg="add mod">
          <ac:chgData name="Tiago Costa" userId="49f5f229-a6e9-4850-ac0f-665af6381b5a" providerId="ADAL" clId="{02C83911-F4D3-4EA0-8A51-7DA7C58893FE}" dt="2018-03-20T23:22:32.517" v="1268" actId="404"/>
          <ac:spMkLst>
            <pc:docMk/>
            <pc:sldMk cId="1023558469" sldId="1656"/>
            <ac:spMk id="22" creationId="{CA96D5A4-9F01-4639-9A54-26E7FDB4F5FB}"/>
          </ac:spMkLst>
        </pc:spChg>
        <pc:spChg chg="del">
          <ac:chgData name="Tiago Costa" userId="49f5f229-a6e9-4850-ac0f-665af6381b5a" providerId="ADAL" clId="{02C83911-F4D3-4EA0-8A51-7DA7C58893FE}" dt="2018-03-20T23:05:54.356" v="1257" actId="478"/>
          <ac:spMkLst>
            <pc:docMk/>
            <pc:sldMk cId="1023558469" sldId="1656"/>
            <ac:spMk id="66" creationId="{5770174F-F5D2-4D31-971F-9FB0294BBF68}"/>
          </ac:spMkLst>
        </pc:spChg>
        <pc:spChg chg="del">
          <ac:chgData name="Tiago Costa" userId="49f5f229-a6e9-4850-ac0f-665af6381b5a" providerId="ADAL" clId="{02C83911-F4D3-4EA0-8A51-7DA7C58893FE}" dt="2018-03-20T23:05:54.356" v="1257" actId="478"/>
          <ac:spMkLst>
            <pc:docMk/>
            <pc:sldMk cId="1023558469" sldId="1656"/>
            <ac:spMk id="67" creationId="{3F3A90EA-ECA3-4610-9775-38FCA91D0F01}"/>
          </ac:spMkLst>
        </pc:spChg>
        <pc:spChg chg="del">
          <ac:chgData name="Tiago Costa" userId="49f5f229-a6e9-4850-ac0f-665af6381b5a" providerId="ADAL" clId="{02C83911-F4D3-4EA0-8A51-7DA7C58893FE}" dt="2018-03-20T23:05:54.356" v="1257" actId="478"/>
          <ac:spMkLst>
            <pc:docMk/>
            <pc:sldMk cId="1023558469" sldId="1656"/>
            <ac:spMk id="68" creationId="{A65BE40A-5B65-4356-A2A1-DFB45EB18EF0}"/>
          </ac:spMkLst>
        </pc:spChg>
        <pc:spChg chg="del">
          <ac:chgData name="Tiago Costa" userId="49f5f229-a6e9-4850-ac0f-665af6381b5a" providerId="ADAL" clId="{02C83911-F4D3-4EA0-8A51-7DA7C58893FE}" dt="2018-03-20T23:05:54.356" v="1257" actId="478"/>
          <ac:spMkLst>
            <pc:docMk/>
            <pc:sldMk cId="1023558469" sldId="1656"/>
            <ac:spMk id="69" creationId="{5492A3E2-8CDF-49D4-A4FC-EFEC28C2FCD2}"/>
          </ac:spMkLst>
        </pc:spChg>
        <pc:spChg chg="del">
          <ac:chgData name="Tiago Costa" userId="49f5f229-a6e9-4850-ac0f-665af6381b5a" providerId="ADAL" clId="{02C83911-F4D3-4EA0-8A51-7DA7C58893FE}" dt="2018-03-20T23:05:54.356" v="1257" actId="478"/>
          <ac:spMkLst>
            <pc:docMk/>
            <pc:sldMk cId="1023558469" sldId="1656"/>
            <ac:spMk id="70" creationId="{185DAA7D-E896-44C4-9A6A-B885381953EC}"/>
          </ac:spMkLst>
        </pc:spChg>
        <pc:graphicFrameChg chg="add del">
          <ac:chgData name="Tiago Costa" userId="49f5f229-a6e9-4850-ac0f-665af6381b5a" providerId="ADAL" clId="{02C83911-F4D3-4EA0-8A51-7DA7C58893FE}" dt="2018-03-20T23:18:22.353" v="1261" actId="208"/>
          <ac:graphicFrameMkLst>
            <pc:docMk/>
            <pc:sldMk cId="1023558469" sldId="1656"/>
            <ac:graphicFrameMk id="9" creationId="{493B32CF-66C5-4780-898D-25EE36B8A541}"/>
          </ac:graphicFrameMkLst>
        </pc:graphicFrameChg>
        <pc:graphicFrameChg chg="add mod">
          <ac:chgData name="Tiago Costa" userId="49f5f229-a6e9-4850-ac0f-665af6381b5a" providerId="ADAL" clId="{02C83911-F4D3-4EA0-8A51-7DA7C58893FE}" dt="2018-03-20T23:23:18.990" v="1274" actId="207"/>
          <ac:graphicFrameMkLst>
            <pc:docMk/>
            <pc:sldMk cId="1023558469" sldId="1656"/>
            <ac:graphicFrameMk id="10" creationId="{19E5346E-5E4A-4AA2-B846-223657436A24}"/>
          </ac:graphicFrameMkLst>
        </pc:graphicFrameChg>
        <pc:graphicFrameChg chg="del mod">
          <ac:chgData name="Tiago Costa" userId="49f5f229-a6e9-4850-ac0f-665af6381b5a" providerId="ADAL" clId="{02C83911-F4D3-4EA0-8A51-7DA7C58893FE}" dt="2018-03-20T23:06:04.627" v="1259" actId="478"/>
          <ac:graphicFrameMkLst>
            <pc:docMk/>
            <pc:sldMk cId="1023558469" sldId="1656"/>
            <ac:graphicFrameMk id="65" creationId="{9E91A2A3-8347-4E76-B6DD-2508B61ABF19}"/>
          </ac:graphicFrameMkLst>
        </pc:graphicFrameChg>
      </pc:sldChg>
      <pc:sldChg chg="modSp add">
        <pc:chgData name="Tiago Costa" userId="49f5f229-a6e9-4850-ac0f-665af6381b5a" providerId="ADAL" clId="{02C83911-F4D3-4EA0-8A51-7DA7C58893FE}" dt="2018-03-21T10:46:13.467" v="1406" actId="113"/>
        <pc:sldMkLst>
          <pc:docMk/>
          <pc:sldMk cId="1362457216" sldId="1657"/>
        </pc:sldMkLst>
        <pc:spChg chg="mod">
          <ac:chgData name="Tiago Costa" userId="49f5f229-a6e9-4850-ac0f-665af6381b5a" providerId="ADAL" clId="{02C83911-F4D3-4EA0-8A51-7DA7C58893FE}" dt="2018-03-21T10:46:13.467" v="1406" actId="113"/>
          <ac:spMkLst>
            <pc:docMk/>
            <pc:sldMk cId="1362457216" sldId="1657"/>
            <ac:spMk id="2" creationId="{00000000-0000-0000-0000-000000000000}"/>
          </ac:spMkLst>
        </pc:spChg>
      </pc:sldChg>
      <pc:sldChg chg="modSp add">
        <pc:chgData name="Tiago Costa" userId="49f5f229-a6e9-4850-ac0f-665af6381b5a" providerId="ADAL" clId="{02C83911-F4D3-4EA0-8A51-7DA7C58893FE}" dt="2018-03-21T10:46:16.427" v="1407" actId="113"/>
        <pc:sldMkLst>
          <pc:docMk/>
          <pc:sldMk cId="4035320258" sldId="1658"/>
        </pc:sldMkLst>
        <pc:spChg chg="mod">
          <ac:chgData name="Tiago Costa" userId="49f5f229-a6e9-4850-ac0f-665af6381b5a" providerId="ADAL" clId="{02C83911-F4D3-4EA0-8A51-7DA7C58893FE}" dt="2018-03-21T10:46:16.427" v="1407" actId="113"/>
          <ac:spMkLst>
            <pc:docMk/>
            <pc:sldMk cId="4035320258" sldId="1658"/>
            <ac:spMk id="2" creationId="{00000000-0000-0000-0000-000000000000}"/>
          </ac:spMkLst>
        </pc:spChg>
      </pc:sldChg>
      <pc:sldChg chg="modSp add">
        <pc:chgData name="Tiago Costa" userId="49f5f229-a6e9-4850-ac0f-665af6381b5a" providerId="ADAL" clId="{02C83911-F4D3-4EA0-8A51-7DA7C58893FE}" dt="2018-03-21T10:46:19.455" v="1408" actId="113"/>
        <pc:sldMkLst>
          <pc:docMk/>
          <pc:sldMk cId="3315167629" sldId="1659"/>
        </pc:sldMkLst>
        <pc:spChg chg="mod">
          <ac:chgData name="Tiago Costa" userId="49f5f229-a6e9-4850-ac0f-665af6381b5a" providerId="ADAL" clId="{02C83911-F4D3-4EA0-8A51-7DA7C58893FE}" dt="2018-03-21T10:46:19.455" v="1408" actId="113"/>
          <ac:spMkLst>
            <pc:docMk/>
            <pc:sldMk cId="3315167629" sldId="1659"/>
            <ac:spMk id="9" creationId="{3902632F-E29E-474E-BD35-A4248D76E95E}"/>
          </ac:spMkLst>
        </pc:spChg>
      </pc:sldChg>
      <pc:sldChg chg="modSp add">
        <pc:chgData name="Tiago Costa" userId="49f5f229-a6e9-4850-ac0f-665af6381b5a" providerId="ADAL" clId="{02C83911-F4D3-4EA0-8A51-7DA7C58893FE}" dt="2018-03-21T00:20:39.035" v="1289" actId="108"/>
        <pc:sldMkLst>
          <pc:docMk/>
          <pc:sldMk cId="798799684" sldId="1660"/>
        </pc:sldMkLst>
        <pc:spChg chg="mod">
          <ac:chgData name="Tiago Costa" userId="49f5f229-a6e9-4850-ac0f-665af6381b5a" providerId="ADAL" clId="{02C83911-F4D3-4EA0-8A51-7DA7C58893FE}" dt="2018-03-21T00:20:39.035" v="1289" actId="108"/>
          <ac:spMkLst>
            <pc:docMk/>
            <pc:sldMk cId="798799684" sldId="1660"/>
            <ac:spMk id="2" creationId="{00000000-0000-0000-0000-000000000000}"/>
          </ac:spMkLst>
        </pc:spChg>
      </pc:sldChg>
      <pc:sldChg chg="addSp delSp modSp add delAnim modAnim">
        <pc:chgData name="Tiago Costa" userId="49f5f229-a6e9-4850-ac0f-665af6381b5a" providerId="ADAL" clId="{02C83911-F4D3-4EA0-8A51-7DA7C58893FE}" dt="2018-03-21T10:46:47.595" v="1416" actId="113"/>
        <pc:sldMkLst>
          <pc:docMk/>
          <pc:sldMk cId="3364296212" sldId="1661"/>
        </pc:sldMkLst>
        <pc:spChg chg="mod">
          <ac:chgData name="Tiago Costa" userId="49f5f229-a6e9-4850-ac0f-665af6381b5a" providerId="ADAL" clId="{02C83911-F4D3-4EA0-8A51-7DA7C58893FE}" dt="2018-03-21T10:46:47.595" v="1416" actId="113"/>
          <ac:spMkLst>
            <pc:docMk/>
            <pc:sldMk cId="3364296212" sldId="1661"/>
            <ac:spMk id="2" creationId="{00000000-0000-0000-0000-000000000000}"/>
          </ac:spMkLst>
        </pc:spChg>
        <pc:spChg chg="add mod">
          <ac:chgData name="Tiago Costa" userId="49f5f229-a6e9-4850-ac0f-665af6381b5a" providerId="ADAL" clId="{02C83911-F4D3-4EA0-8A51-7DA7C58893FE}" dt="2018-03-21T00:22:37.863" v="1338" actId="1076"/>
          <ac:spMkLst>
            <pc:docMk/>
            <pc:sldMk cId="3364296212" sldId="1661"/>
            <ac:spMk id="10" creationId="{F86194CF-3FEA-4C1D-B1ED-66DA84765BE7}"/>
          </ac:spMkLst>
        </pc:spChg>
        <pc:spChg chg="add">
          <ac:chgData name="Tiago Costa" userId="49f5f229-a6e9-4850-ac0f-665af6381b5a" providerId="ADAL" clId="{02C83911-F4D3-4EA0-8A51-7DA7C58893FE}" dt="2018-03-21T00:21:59.023" v="1329" actId="208"/>
          <ac:spMkLst>
            <pc:docMk/>
            <pc:sldMk cId="3364296212" sldId="1661"/>
            <ac:spMk id="11" creationId="{C5B71365-57A7-4921-977B-C9533B4DD153}"/>
          </ac:spMkLst>
        </pc:spChg>
        <pc:spChg chg="add mod">
          <ac:chgData name="Tiago Costa" userId="49f5f229-a6e9-4850-ac0f-665af6381b5a" providerId="ADAL" clId="{02C83911-F4D3-4EA0-8A51-7DA7C58893FE}" dt="2018-03-21T00:22:35.101" v="1337" actId="1076"/>
          <ac:spMkLst>
            <pc:docMk/>
            <pc:sldMk cId="3364296212" sldId="1661"/>
            <ac:spMk id="12" creationId="{769B7783-EC30-4A07-8664-215160E1DCDC}"/>
          </ac:spMkLst>
        </pc:spChg>
        <pc:spChg chg="add">
          <ac:chgData name="Tiago Costa" userId="49f5f229-a6e9-4850-ac0f-665af6381b5a" providerId="ADAL" clId="{02C83911-F4D3-4EA0-8A51-7DA7C58893FE}" dt="2018-03-21T00:21:59.023" v="1329" actId="208"/>
          <ac:spMkLst>
            <pc:docMk/>
            <pc:sldMk cId="3364296212" sldId="1661"/>
            <ac:spMk id="13" creationId="{D73AD417-2EA1-4F2F-BB5B-54C28AF6D095}"/>
          </ac:spMkLst>
        </pc:spChg>
        <pc:spChg chg="add mod">
          <ac:chgData name="Tiago Costa" userId="49f5f229-a6e9-4850-ac0f-665af6381b5a" providerId="ADAL" clId="{02C83911-F4D3-4EA0-8A51-7DA7C58893FE}" dt="2018-03-21T00:22:46.856" v="1341" actId="1076"/>
          <ac:spMkLst>
            <pc:docMk/>
            <pc:sldMk cId="3364296212" sldId="1661"/>
            <ac:spMk id="14" creationId="{8F2AE9DB-C328-4C13-8471-5C450A1F8984}"/>
          </ac:spMkLst>
        </pc:spChg>
        <pc:spChg chg="add mod">
          <ac:chgData name="Tiago Costa" userId="49f5f229-a6e9-4850-ac0f-665af6381b5a" providerId="ADAL" clId="{02C83911-F4D3-4EA0-8A51-7DA7C58893FE}" dt="2018-03-21T00:22:42.593" v="1339" actId="1076"/>
          <ac:spMkLst>
            <pc:docMk/>
            <pc:sldMk cId="3364296212" sldId="1661"/>
            <ac:spMk id="15" creationId="{699D55BB-8499-46F5-B560-528E99A38080}"/>
          </ac:spMkLst>
        </pc:spChg>
        <pc:spChg chg="add mod">
          <ac:chgData name="Tiago Costa" userId="49f5f229-a6e9-4850-ac0f-665af6381b5a" providerId="ADAL" clId="{02C83911-F4D3-4EA0-8A51-7DA7C58893FE}" dt="2018-03-21T00:22:44.459" v="1340" actId="1076"/>
          <ac:spMkLst>
            <pc:docMk/>
            <pc:sldMk cId="3364296212" sldId="1661"/>
            <ac:spMk id="16" creationId="{61FBCBC1-0266-4EF8-A638-9A295BAFD887}"/>
          </ac:spMkLst>
        </pc:spChg>
        <pc:spChg chg="del">
          <ac:chgData name="Tiago Costa" userId="49f5f229-a6e9-4850-ac0f-665af6381b5a" providerId="ADAL" clId="{02C83911-F4D3-4EA0-8A51-7DA7C58893FE}" dt="2018-03-21T00:21:18.870" v="1292" actId="478"/>
          <ac:spMkLst>
            <pc:docMk/>
            <pc:sldMk cId="3364296212" sldId="1661"/>
            <ac:spMk id="66" creationId="{5770174F-F5D2-4D31-971F-9FB0294BBF68}"/>
          </ac:spMkLst>
        </pc:spChg>
        <pc:spChg chg="del">
          <ac:chgData name="Tiago Costa" userId="49f5f229-a6e9-4850-ac0f-665af6381b5a" providerId="ADAL" clId="{02C83911-F4D3-4EA0-8A51-7DA7C58893FE}" dt="2018-03-21T00:21:18.870" v="1292" actId="478"/>
          <ac:spMkLst>
            <pc:docMk/>
            <pc:sldMk cId="3364296212" sldId="1661"/>
            <ac:spMk id="67" creationId="{3F3A90EA-ECA3-4610-9775-38FCA91D0F01}"/>
          </ac:spMkLst>
        </pc:spChg>
        <pc:spChg chg="del">
          <ac:chgData name="Tiago Costa" userId="49f5f229-a6e9-4850-ac0f-665af6381b5a" providerId="ADAL" clId="{02C83911-F4D3-4EA0-8A51-7DA7C58893FE}" dt="2018-03-21T00:21:18.870" v="1292" actId="478"/>
          <ac:spMkLst>
            <pc:docMk/>
            <pc:sldMk cId="3364296212" sldId="1661"/>
            <ac:spMk id="68" creationId="{A65BE40A-5B65-4356-A2A1-DFB45EB18EF0}"/>
          </ac:spMkLst>
        </pc:spChg>
        <pc:spChg chg="del">
          <ac:chgData name="Tiago Costa" userId="49f5f229-a6e9-4850-ac0f-665af6381b5a" providerId="ADAL" clId="{02C83911-F4D3-4EA0-8A51-7DA7C58893FE}" dt="2018-03-21T00:21:18.870" v="1292" actId="478"/>
          <ac:spMkLst>
            <pc:docMk/>
            <pc:sldMk cId="3364296212" sldId="1661"/>
            <ac:spMk id="69" creationId="{5492A3E2-8CDF-49D4-A4FC-EFEC28C2FCD2}"/>
          </ac:spMkLst>
        </pc:spChg>
        <pc:spChg chg="del">
          <ac:chgData name="Tiago Costa" userId="49f5f229-a6e9-4850-ac0f-665af6381b5a" providerId="ADAL" clId="{02C83911-F4D3-4EA0-8A51-7DA7C58893FE}" dt="2018-03-21T00:21:18.870" v="1292" actId="478"/>
          <ac:spMkLst>
            <pc:docMk/>
            <pc:sldMk cId="3364296212" sldId="1661"/>
            <ac:spMk id="70" creationId="{185DAA7D-E896-44C4-9A6A-B885381953EC}"/>
          </ac:spMkLst>
        </pc:spChg>
        <pc:graphicFrameChg chg="add mod">
          <ac:chgData name="Tiago Costa" userId="49f5f229-a6e9-4850-ac0f-665af6381b5a" providerId="ADAL" clId="{02C83911-F4D3-4EA0-8A51-7DA7C58893FE}" dt="2018-03-21T00:23:05.205" v="1344" actId="208"/>
          <ac:graphicFrameMkLst>
            <pc:docMk/>
            <pc:sldMk cId="3364296212" sldId="1661"/>
            <ac:graphicFrameMk id="9" creationId="{3665E378-92A6-4103-A236-2AE528630E09}"/>
          </ac:graphicFrameMkLst>
        </pc:graphicFrameChg>
        <pc:graphicFrameChg chg="del">
          <ac:chgData name="Tiago Costa" userId="49f5f229-a6e9-4850-ac0f-665af6381b5a" providerId="ADAL" clId="{02C83911-F4D3-4EA0-8A51-7DA7C58893FE}" dt="2018-03-21T00:21:24.015" v="1293" actId="478"/>
          <ac:graphicFrameMkLst>
            <pc:docMk/>
            <pc:sldMk cId="3364296212" sldId="1661"/>
            <ac:graphicFrameMk id="65" creationId="{9E91A2A3-8347-4E76-B6DD-2508B61ABF19}"/>
          </ac:graphicFrameMkLst>
        </pc:graphicFrameChg>
      </pc:sldChg>
      <pc:sldChg chg="addSp delSp modSp add modTransition">
        <pc:chgData name="Tiago Costa" userId="49f5f229-a6e9-4850-ac0f-665af6381b5a" providerId="ADAL" clId="{02C83911-F4D3-4EA0-8A51-7DA7C58893FE}" dt="2018-03-21T10:44:13.155" v="1384" actId="2696"/>
        <pc:sldMkLst>
          <pc:docMk/>
          <pc:sldMk cId="3342411448" sldId="1662"/>
        </pc:sldMkLst>
        <pc:spChg chg="mod">
          <ac:chgData name="Tiago Costa" userId="49f5f229-a6e9-4850-ac0f-665af6381b5a" providerId="ADAL" clId="{02C83911-F4D3-4EA0-8A51-7DA7C58893FE}" dt="2018-03-21T10:44:13.155" v="1384" actId="2696"/>
          <ac:spMkLst>
            <pc:docMk/>
            <pc:sldMk cId="3342411448" sldId="1662"/>
            <ac:spMk id="2" creationId="{00000000-0000-0000-0000-000000000000}"/>
          </ac:spMkLst>
        </pc:spChg>
        <pc:spChg chg="del">
          <ac:chgData name="Tiago Costa" userId="49f5f229-a6e9-4850-ac0f-665af6381b5a" providerId="ADAL" clId="{02C83911-F4D3-4EA0-8A51-7DA7C58893FE}" dt="2018-03-21T10:41:17.535" v="1365" actId="478"/>
          <ac:spMkLst>
            <pc:docMk/>
            <pc:sldMk cId="3342411448" sldId="1662"/>
            <ac:spMk id="3" creationId="{00000000-0000-0000-0000-000000000000}"/>
          </ac:spMkLst>
        </pc:spChg>
        <pc:spChg chg="add mod">
          <ac:chgData name="Tiago Costa" userId="49f5f229-a6e9-4850-ac0f-665af6381b5a" providerId="ADAL" clId="{02C83911-F4D3-4EA0-8A51-7DA7C58893FE}" dt="2018-03-21T10:41:36.981" v="1367" actId="1076"/>
          <ac:spMkLst>
            <pc:docMk/>
            <pc:sldMk cId="3342411448" sldId="1662"/>
            <ac:spMk id="4" creationId="{E43A1BD8-4843-49E9-BE45-038F7343B4FF}"/>
          </ac:spMkLst>
        </pc:spChg>
        <pc:spChg chg="add mod">
          <ac:chgData name="Tiago Costa" userId="49f5f229-a6e9-4850-ac0f-665af6381b5a" providerId="ADAL" clId="{02C83911-F4D3-4EA0-8A51-7DA7C58893FE}" dt="2018-03-21T10:42:43.946" v="1374" actId="208"/>
          <ac:spMkLst>
            <pc:docMk/>
            <pc:sldMk cId="3342411448" sldId="1662"/>
            <ac:spMk id="5" creationId="{F4A7111E-CA7E-4E05-842D-E23610794282}"/>
          </ac:spMkLst>
        </pc:spChg>
        <pc:spChg chg="add mod">
          <ac:chgData name="Tiago Costa" userId="49f5f229-a6e9-4850-ac0f-665af6381b5a" providerId="ADAL" clId="{02C83911-F4D3-4EA0-8A51-7DA7C58893FE}" dt="2018-03-21T10:41:36.981" v="1367" actId="1076"/>
          <ac:spMkLst>
            <pc:docMk/>
            <pc:sldMk cId="3342411448" sldId="1662"/>
            <ac:spMk id="8" creationId="{C61250E1-6372-472C-83D5-0FFD313424AF}"/>
          </ac:spMkLst>
        </pc:spChg>
        <pc:spChg chg="add mod">
          <ac:chgData name="Tiago Costa" userId="49f5f229-a6e9-4850-ac0f-665af6381b5a" providerId="ADAL" clId="{02C83911-F4D3-4EA0-8A51-7DA7C58893FE}" dt="2018-03-21T10:42:06.823" v="1368" actId="2696"/>
          <ac:spMkLst>
            <pc:docMk/>
            <pc:sldMk cId="3342411448" sldId="1662"/>
            <ac:spMk id="13" creationId="{2CA7BDE2-A91C-43C0-B39C-3A9C04B346E7}"/>
          </ac:spMkLst>
        </pc:spChg>
        <pc:spChg chg="add mod">
          <ac:chgData name="Tiago Costa" userId="49f5f229-a6e9-4850-ac0f-665af6381b5a" providerId="ADAL" clId="{02C83911-F4D3-4EA0-8A51-7DA7C58893FE}" dt="2018-03-21T10:41:36.981" v="1367" actId="1076"/>
          <ac:spMkLst>
            <pc:docMk/>
            <pc:sldMk cId="3342411448" sldId="1662"/>
            <ac:spMk id="14" creationId="{C622F9BB-F872-431D-8A05-09E437071C6E}"/>
          </ac:spMkLst>
        </pc:spChg>
        <pc:spChg chg="add mod">
          <ac:chgData name="Tiago Costa" userId="49f5f229-a6e9-4850-ac0f-665af6381b5a" providerId="ADAL" clId="{02C83911-F4D3-4EA0-8A51-7DA7C58893FE}" dt="2018-03-21T10:41:36.981" v="1367" actId="1076"/>
          <ac:spMkLst>
            <pc:docMk/>
            <pc:sldMk cId="3342411448" sldId="1662"/>
            <ac:spMk id="18" creationId="{2DB4F058-EA34-448E-A07E-7572ED9F09E9}"/>
          </ac:spMkLst>
        </pc:spChg>
        <pc:spChg chg="add">
          <ac:chgData name="Tiago Costa" userId="49f5f229-a6e9-4850-ac0f-665af6381b5a" providerId="ADAL" clId="{02C83911-F4D3-4EA0-8A51-7DA7C58893FE}" dt="2018-03-21T10:41:27.566" v="1366" actId="2696"/>
          <ac:spMkLst>
            <pc:docMk/>
            <pc:sldMk cId="3342411448" sldId="1662"/>
            <ac:spMk id="20" creationId="{CB4AA617-6603-4A0B-BF8D-910F1553D7A6}"/>
          </ac:spMkLst>
        </pc:spChg>
        <pc:spChg chg="add">
          <ac:chgData name="Tiago Costa" userId="49f5f229-a6e9-4850-ac0f-665af6381b5a" providerId="ADAL" clId="{02C83911-F4D3-4EA0-8A51-7DA7C58893FE}" dt="2018-03-21T10:41:27.566" v="1366" actId="2696"/>
          <ac:spMkLst>
            <pc:docMk/>
            <pc:sldMk cId="3342411448" sldId="1662"/>
            <ac:spMk id="21" creationId="{B9E0B439-5008-45F8-B40B-0DF0BDAA9682}"/>
          </ac:spMkLst>
        </pc:spChg>
        <pc:spChg chg="add">
          <ac:chgData name="Tiago Costa" userId="49f5f229-a6e9-4850-ac0f-665af6381b5a" providerId="ADAL" clId="{02C83911-F4D3-4EA0-8A51-7DA7C58893FE}" dt="2018-03-21T10:41:27.566" v="1366" actId="2696"/>
          <ac:spMkLst>
            <pc:docMk/>
            <pc:sldMk cId="3342411448" sldId="1662"/>
            <ac:spMk id="22" creationId="{4370BB14-639F-4176-B116-EAD544EBB6DD}"/>
          </ac:spMkLst>
        </pc:spChg>
        <pc:spChg chg="add">
          <ac:chgData name="Tiago Costa" userId="49f5f229-a6e9-4850-ac0f-665af6381b5a" providerId="ADAL" clId="{02C83911-F4D3-4EA0-8A51-7DA7C58893FE}" dt="2018-03-21T10:41:27.566" v="1366" actId="2696"/>
          <ac:spMkLst>
            <pc:docMk/>
            <pc:sldMk cId="3342411448" sldId="1662"/>
            <ac:spMk id="24" creationId="{B073EFF1-00B6-4039-9AD5-2B56B4CDCF8E}"/>
          </ac:spMkLst>
        </pc:spChg>
        <pc:spChg chg="add mod">
          <ac:chgData name="Tiago Costa" userId="49f5f229-a6e9-4850-ac0f-665af6381b5a" providerId="ADAL" clId="{02C83911-F4D3-4EA0-8A51-7DA7C58893FE}" dt="2018-03-21T10:42:29.468" v="1373" actId="2696"/>
          <ac:spMkLst>
            <pc:docMk/>
            <pc:sldMk cId="3342411448" sldId="1662"/>
            <ac:spMk id="25" creationId="{862B567C-1022-4606-B123-6D30CE78C5FF}"/>
          </ac:spMkLst>
        </pc:spChg>
        <pc:spChg chg="add">
          <ac:chgData name="Tiago Costa" userId="49f5f229-a6e9-4850-ac0f-665af6381b5a" providerId="ADAL" clId="{02C83911-F4D3-4EA0-8A51-7DA7C58893FE}" dt="2018-03-21T10:41:27.566" v="1366" actId="2696"/>
          <ac:spMkLst>
            <pc:docMk/>
            <pc:sldMk cId="3342411448" sldId="1662"/>
            <ac:spMk id="26" creationId="{445F64ED-1D41-4B3D-902C-551269FE7BE8}"/>
          </ac:spMkLst>
        </pc:spChg>
        <pc:spChg chg="add mod">
          <ac:chgData name="Tiago Costa" userId="49f5f229-a6e9-4850-ac0f-665af6381b5a" providerId="ADAL" clId="{02C83911-F4D3-4EA0-8A51-7DA7C58893FE}" dt="2018-03-21T10:42:29.468" v="1373" actId="2696"/>
          <ac:spMkLst>
            <pc:docMk/>
            <pc:sldMk cId="3342411448" sldId="1662"/>
            <ac:spMk id="27" creationId="{7175DA93-107C-4269-9E67-B183B6FA6A26}"/>
          </ac:spMkLst>
        </pc:spChg>
        <pc:spChg chg="add mod">
          <ac:chgData name="Tiago Costa" userId="49f5f229-a6e9-4850-ac0f-665af6381b5a" providerId="ADAL" clId="{02C83911-F4D3-4EA0-8A51-7DA7C58893FE}" dt="2018-03-21T10:42:29.468" v="1373" actId="2696"/>
          <ac:spMkLst>
            <pc:docMk/>
            <pc:sldMk cId="3342411448" sldId="1662"/>
            <ac:spMk id="28" creationId="{1CDD3220-A1C6-4832-BE84-9B5E9B6E15F0}"/>
          </ac:spMkLst>
        </pc:spChg>
        <pc:spChg chg="add">
          <ac:chgData name="Tiago Costa" userId="49f5f229-a6e9-4850-ac0f-665af6381b5a" providerId="ADAL" clId="{02C83911-F4D3-4EA0-8A51-7DA7C58893FE}" dt="2018-03-21T10:41:27.566" v="1366" actId="2696"/>
          <ac:spMkLst>
            <pc:docMk/>
            <pc:sldMk cId="3342411448" sldId="1662"/>
            <ac:spMk id="31" creationId="{86455C9A-6560-4481-A9BC-E469B16D2684}"/>
          </ac:spMkLst>
        </pc:spChg>
        <pc:spChg chg="add">
          <ac:chgData name="Tiago Costa" userId="49f5f229-a6e9-4850-ac0f-665af6381b5a" providerId="ADAL" clId="{02C83911-F4D3-4EA0-8A51-7DA7C58893FE}" dt="2018-03-21T10:41:27.566" v="1366" actId="2696"/>
          <ac:spMkLst>
            <pc:docMk/>
            <pc:sldMk cId="3342411448" sldId="1662"/>
            <ac:spMk id="32" creationId="{E2064D50-6F6F-4495-9FA1-71D4EAD9763A}"/>
          </ac:spMkLst>
        </pc:spChg>
        <pc:spChg chg="add">
          <ac:chgData name="Tiago Costa" userId="49f5f229-a6e9-4850-ac0f-665af6381b5a" providerId="ADAL" clId="{02C83911-F4D3-4EA0-8A51-7DA7C58893FE}" dt="2018-03-21T10:41:27.566" v="1366" actId="2696"/>
          <ac:spMkLst>
            <pc:docMk/>
            <pc:sldMk cId="3342411448" sldId="1662"/>
            <ac:spMk id="33" creationId="{B0798BDA-2AC7-4ED0-8F2B-7E2428AE32D8}"/>
          </ac:spMkLst>
        </pc:spChg>
        <pc:spChg chg="add">
          <ac:chgData name="Tiago Costa" userId="49f5f229-a6e9-4850-ac0f-665af6381b5a" providerId="ADAL" clId="{02C83911-F4D3-4EA0-8A51-7DA7C58893FE}" dt="2018-03-21T10:41:27.566" v="1366" actId="2696"/>
          <ac:spMkLst>
            <pc:docMk/>
            <pc:sldMk cId="3342411448" sldId="1662"/>
            <ac:spMk id="45" creationId="{A7EA530E-BFAB-465B-8C24-7AF1BF7A95DD}"/>
          </ac:spMkLst>
        </pc:spChg>
        <pc:spChg chg="add">
          <ac:chgData name="Tiago Costa" userId="49f5f229-a6e9-4850-ac0f-665af6381b5a" providerId="ADAL" clId="{02C83911-F4D3-4EA0-8A51-7DA7C58893FE}" dt="2018-03-21T10:41:27.566" v="1366" actId="2696"/>
          <ac:spMkLst>
            <pc:docMk/>
            <pc:sldMk cId="3342411448" sldId="1662"/>
            <ac:spMk id="48" creationId="{81676857-C88E-4B05-BB2F-D5FA2233CAF9}"/>
          </ac:spMkLst>
        </pc:spChg>
        <pc:spChg chg="add">
          <ac:chgData name="Tiago Costa" userId="49f5f229-a6e9-4850-ac0f-665af6381b5a" providerId="ADAL" clId="{02C83911-F4D3-4EA0-8A51-7DA7C58893FE}" dt="2018-03-21T10:41:27.566" v="1366" actId="2696"/>
          <ac:spMkLst>
            <pc:docMk/>
            <pc:sldMk cId="3342411448" sldId="1662"/>
            <ac:spMk id="51" creationId="{4538CC8F-4E1A-48D0-A0C1-3DEA1F249223}"/>
          </ac:spMkLst>
        </pc:spChg>
        <pc:spChg chg="add mod">
          <ac:chgData name="Tiago Costa" userId="49f5f229-a6e9-4850-ac0f-665af6381b5a" providerId="ADAL" clId="{02C83911-F4D3-4EA0-8A51-7DA7C58893FE}" dt="2018-03-21T10:42:19.933" v="1372" actId="2696"/>
          <ac:spMkLst>
            <pc:docMk/>
            <pc:sldMk cId="3342411448" sldId="1662"/>
            <ac:spMk id="56" creationId="{79A8CA73-79E9-4676-B8BC-7BA0F7E60C7F}"/>
          </ac:spMkLst>
        </pc:spChg>
        <pc:spChg chg="add">
          <ac:chgData name="Tiago Costa" userId="49f5f229-a6e9-4850-ac0f-665af6381b5a" providerId="ADAL" clId="{02C83911-F4D3-4EA0-8A51-7DA7C58893FE}" dt="2018-03-21T10:41:27.566" v="1366" actId="2696"/>
          <ac:spMkLst>
            <pc:docMk/>
            <pc:sldMk cId="3342411448" sldId="1662"/>
            <ac:spMk id="57" creationId="{4B99A1B5-8CFB-4ADF-8E85-1697CF7CB100}"/>
          </ac:spMkLst>
        </pc:spChg>
        <pc:spChg chg="add mod">
          <ac:chgData name="Tiago Costa" userId="49f5f229-a6e9-4850-ac0f-665af6381b5a" providerId="ADAL" clId="{02C83911-F4D3-4EA0-8A51-7DA7C58893FE}" dt="2018-03-21T10:42:17.466" v="1371" actId="2696"/>
          <ac:spMkLst>
            <pc:docMk/>
            <pc:sldMk cId="3342411448" sldId="1662"/>
            <ac:spMk id="58" creationId="{A5DB0276-0D3D-4FC7-88BF-B5CA1CA7FC85}"/>
          </ac:spMkLst>
        </pc:spChg>
        <pc:spChg chg="add">
          <ac:chgData name="Tiago Costa" userId="49f5f229-a6e9-4850-ac0f-665af6381b5a" providerId="ADAL" clId="{02C83911-F4D3-4EA0-8A51-7DA7C58893FE}" dt="2018-03-21T10:41:27.566" v="1366" actId="2696"/>
          <ac:spMkLst>
            <pc:docMk/>
            <pc:sldMk cId="3342411448" sldId="1662"/>
            <ac:spMk id="59" creationId="{7F1AF250-DBF5-407C-A0DB-3B980F8773DB}"/>
          </ac:spMkLst>
        </pc:spChg>
        <pc:spChg chg="add">
          <ac:chgData name="Tiago Costa" userId="49f5f229-a6e9-4850-ac0f-665af6381b5a" providerId="ADAL" clId="{02C83911-F4D3-4EA0-8A51-7DA7C58893FE}" dt="2018-03-21T10:41:27.566" v="1366" actId="2696"/>
          <ac:spMkLst>
            <pc:docMk/>
            <pc:sldMk cId="3342411448" sldId="1662"/>
            <ac:spMk id="60" creationId="{FF0B6D80-2440-465A-82BE-40C49D51AAB6}"/>
          </ac:spMkLst>
        </pc:spChg>
        <pc:spChg chg="add">
          <ac:chgData name="Tiago Costa" userId="49f5f229-a6e9-4850-ac0f-665af6381b5a" providerId="ADAL" clId="{02C83911-F4D3-4EA0-8A51-7DA7C58893FE}" dt="2018-03-21T10:41:27.566" v="1366" actId="2696"/>
          <ac:spMkLst>
            <pc:docMk/>
            <pc:sldMk cId="3342411448" sldId="1662"/>
            <ac:spMk id="61" creationId="{715D5DF7-22D2-4FAE-AFF9-018FBC1FFE88}"/>
          </ac:spMkLst>
        </pc:spChg>
        <pc:spChg chg="add">
          <ac:chgData name="Tiago Costa" userId="49f5f229-a6e9-4850-ac0f-665af6381b5a" providerId="ADAL" clId="{02C83911-F4D3-4EA0-8A51-7DA7C58893FE}" dt="2018-03-21T10:41:27.566" v="1366" actId="2696"/>
          <ac:spMkLst>
            <pc:docMk/>
            <pc:sldMk cId="3342411448" sldId="1662"/>
            <ac:spMk id="62" creationId="{B8128C12-8049-41F7-B611-5562EC399B4A}"/>
          </ac:spMkLst>
        </pc:spChg>
        <pc:spChg chg="add">
          <ac:chgData name="Tiago Costa" userId="49f5f229-a6e9-4850-ac0f-665af6381b5a" providerId="ADAL" clId="{02C83911-F4D3-4EA0-8A51-7DA7C58893FE}" dt="2018-03-21T10:41:27.566" v="1366" actId="2696"/>
          <ac:spMkLst>
            <pc:docMk/>
            <pc:sldMk cId="3342411448" sldId="1662"/>
            <ac:spMk id="63" creationId="{145B9CBE-E2F4-4A9F-BA6C-12CCC8B7154A}"/>
          </ac:spMkLst>
        </pc:spChg>
        <pc:spChg chg="add">
          <ac:chgData name="Tiago Costa" userId="49f5f229-a6e9-4850-ac0f-665af6381b5a" providerId="ADAL" clId="{02C83911-F4D3-4EA0-8A51-7DA7C58893FE}" dt="2018-03-21T10:41:27.566" v="1366" actId="2696"/>
          <ac:spMkLst>
            <pc:docMk/>
            <pc:sldMk cId="3342411448" sldId="1662"/>
            <ac:spMk id="65" creationId="{44D1B0A7-7E58-44C7-8F96-29E1EE26333F}"/>
          </ac:spMkLst>
        </pc:spChg>
        <pc:spChg chg="add">
          <ac:chgData name="Tiago Costa" userId="49f5f229-a6e9-4850-ac0f-665af6381b5a" providerId="ADAL" clId="{02C83911-F4D3-4EA0-8A51-7DA7C58893FE}" dt="2018-03-21T10:41:27.566" v="1366" actId="2696"/>
          <ac:spMkLst>
            <pc:docMk/>
            <pc:sldMk cId="3342411448" sldId="1662"/>
            <ac:spMk id="66" creationId="{C467255B-4808-42C8-B9FA-55AB5D6768BE}"/>
          </ac:spMkLst>
        </pc:spChg>
        <pc:spChg chg="add">
          <ac:chgData name="Tiago Costa" userId="49f5f229-a6e9-4850-ac0f-665af6381b5a" providerId="ADAL" clId="{02C83911-F4D3-4EA0-8A51-7DA7C58893FE}" dt="2018-03-21T10:41:27.566" v="1366" actId="2696"/>
          <ac:spMkLst>
            <pc:docMk/>
            <pc:sldMk cId="3342411448" sldId="1662"/>
            <ac:spMk id="67" creationId="{E1AF76D0-69A8-43A9-8EA6-6BF7A0603CB5}"/>
          </ac:spMkLst>
        </pc:spChg>
        <pc:spChg chg="add">
          <ac:chgData name="Tiago Costa" userId="49f5f229-a6e9-4850-ac0f-665af6381b5a" providerId="ADAL" clId="{02C83911-F4D3-4EA0-8A51-7DA7C58893FE}" dt="2018-03-21T10:41:27.566" v="1366" actId="2696"/>
          <ac:spMkLst>
            <pc:docMk/>
            <pc:sldMk cId="3342411448" sldId="1662"/>
            <ac:spMk id="69" creationId="{D09F7918-4C9F-4C33-8BE0-F116927B178C}"/>
          </ac:spMkLst>
        </pc:spChg>
        <pc:spChg chg="add mod">
          <ac:chgData name="Tiago Costa" userId="49f5f229-a6e9-4850-ac0f-665af6381b5a" providerId="ADAL" clId="{02C83911-F4D3-4EA0-8A51-7DA7C58893FE}" dt="2018-03-21T10:42:14.518" v="1370" actId="2696"/>
          <ac:spMkLst>
            <pc:docMk/>
            <pc:sldMk cId="3342411448" sldId="1662"/>
            <ac:spMk id="78" creationId="{BB416579-A6DA-4739-8D31-118B465B8A6A}"/>
          </ac:spMkLst>
        </pc:spChg>
        <pc:spChg chg="add">
          <ac:chgData name="Tiago Costa" userId="49f5f229-a6e9-4850-ac0f-665af6381b5a" providerId="ADAL" clId="{02C83911-F4D3-4EA0-8A51-7DA7C58893FE}" dt="2018-03-21T10:41:27.566" v="1366" actId="2696"/>
          <ac:spMkLst>
            <pc:docMk/>
            <pc:sldMk cId="3342411448" sldId="1662"/>
            <ac:spMk id="80" creationId="{63443602-4F52-4258-B6D7-8D4A32D7D6AF}"/>
          </ac:spMkLst>
        </pc:spChg>
        <pc:spChg chg="add">
          <ac:chgData name="Tiago Costa" userId="49f5f229-a6e9-4850-ac0f-665af6381b5a" providerId="ADAL" clId="{02C83911-F4D3-4EA0-8A51-7DA7C58893FE}" dt="2018-03-21T10:41:27.566" v="1366" actId="2696"/>
          <ac:spMkLst>
            <pc:docMk/>
            <pc:sldMk cId="3342411448" sldId="1662"/>
            <ac:spMk id="81" creationId="{809B3570-FFFD-47C5-9867-4E3150128C8B}"/>
          </ac:spMkLst>
        </pc:spChg>
        <pc:spChg chg="add">
          <ac:chgData name="Tiago Costa" userId="49f5f229-a6e9-4850-ac0f-665af6381b5a" providerId="ADAL" clId="{02C83911-F4D3-4EA0-8A51-7DA7C58893FE}" dt="2018-03-21T10:41:27.566" v="1366" actId="2696"/>
          <ac:spMkLst>
            <pc:docMk/>
            <pc:sldMk cId="3342411448" sldId="1662"/>
            <ac:spMk id="83" creationId="{9D1ABEFF-F304-43F3-8E60-486CE2A559F6}"/>
          </ac:spMkLst>
        </pc:spChg>
        <pc:spChg chg="add">
          <ac:chgData name="Tiago Costa" userId="49f5f229-a6e9-4850-ac0f-665af6381b5a" providerId="ADAL" clId="{02C83911-F4D3-4EA0-8A51-7DA7C58893FE}" dt="2018-03-21T10:41:27.566" v="1366" actId="2696"/>
          <ac:spMkLst>
            <pc:docMk/>
            <pc:sldMk cId="3342411448" sldId="1662"/>
            <ac:spMk id="84" creationId="{BFF9E37A-DDAB-4C36-BC9E-DEAA88CEBD3D}"/>
          </ac:spMkLst>
        </pc:spChg>
        <pc:spChg chg="add">
          <ac:chgData name="Tiago Costa" userId="49f5f229-a6e9-4850-ac0f-665af6381b5a" providerId="ADAL" clId="{02C83911-F4D3-4EA0-8A51-7DA7C58893FE}" dt="2018-03-21T10:41:27.566" v="1366" actId="2696"/>
          <ac:spMkLst>
            <pc:docMk/>
            <pc:sldMk cId="3342411448" sldId="1662"/>
            <ac:spMk id="86" creationId="{B993B10D-EB40-4A26-821F-304F6F66B32F}"/>
          </ac:spMkLst>
        </pc:spChg>
        <pc:spChg chg="add">
          <ac:chgData name="Tiago Costa" userId="49f5f229-a6e9-4850-ac0f-665af6381b5a" providerId="ADAL" clId="{02C83911-F4D3-4EA0-8A51-7DA7C58893FE}" dt="2018-03-21T10:41:27.566" v="1366" actId="2696"/>
          <ac:spMkLst>
            <pc:docMk/>
            <pc:sldMk cId="3342411448" sldId="1662"/>
            <ac:spMk id="87" creationId="{8E5F2E1C-8341-4CCE-AC7A-12BA7A739FF2}"/>
          </ac:spMkLst>
        </pc:spChg>
        <pc:spChg chg="add">
          <ac:chgData name="Tiago Costa" userId="49f5f229-a6e9-4850-ac0f-665af6381b5a" providerId="ADAL" clId="{02C83911-F4D3-4EA0-8A51-7DA7C58893FE}" dt="2018-03-21T10:41:27.566" v="1366" actId="2696"/>
          <ac:spMkLst>
            <pc:docMk/>
            <pc:sldMk cId="3342411448" sldId="1662"/>
            <ac:spMk id="88" creationId="{228114DA-4AB2-45F1-90C8-9E14409315F0}"/>
          </ac:spMkLst>
        </pc:spChg>
        <pc:spChg chg="add">
          <ac:chgData name="Tiago Costa" userId="49f5f229-a6e9-4850-ac0f-665af6381b5a" providerId="ADAL" clId="{02C83911-F4D3-4EA0-8A51-7DA7C58893FE}" dt="2018-03-21T10:41:27.566" v="1366" actId="2696"/>
          <ac:spMkLst>
            <pc:docMk/>
            <pc:sldMk cId="3342411448" sldId="1662"/>
            <ac:spMk id="89" creationId="{E0FC924E-DA9E-4966-93D5-CE138C8507BB}"/>
          </ac:spMkLst>
        </pc:spChg>
        <pc:spChg chg="add">
          <ac:chgData name="Tiago Costa" userId="49f5f229-a6e9-4850-ac0f-665af6381b5a" providerId="ADAL" clId="{02C83911-F4D3-4EA0-8A51-7DA7C58893FE}" dt="2018-03-21T10:41:27.566" v="1366" actId="2696"/>
          <ac:spMkLst>
            <pc:docMk/>
            <pc:sldMk cId="3342411448" sldId="1662"/>
            <ac:spMk id="90" creationId="{CF3482B6-CA09-4ADF-B222-F0FA74100E9B}"/>
          </ac:spMkLst>
        </pc:spChg>
        <pc:grpChg chg="add mod">
          <ac:chgData name="Tiago Costa" userId="49f5f229-a6e9-4850-ac0f-665af6381b5a" providerId="ADAL" clId="{02C83911-F4D3-4EA0-8A51-7DA7C58893FE}" dt="2018-03-21T10:41:36.981" v="1367" actId="1076"/>
          <ac:grpSpMkLst>
            <pc:docMk/>
            <pc:sldMk cId="3342411448" sldId="1662"/>
            <ac:grpSpMk id="6" creationId="{8F86C970-44E8-49C5-88BA-5046B0333191}"/>
          </ac:grpSpMkLst>
        </pc:grpChg>
        <pc:grpChg chg="add mod">
          <ac:chgData name="Tiago Costa" userId="49f5f229-a6e9-4850-ac0f-665af6381b5a" providerId="ADAL" clId="{02C83911-F4D3-4EA0-8A51-7DA7C58893FE}" dt="2018-03-21T10:41:36.981" v="1367" actId="1076"/>
          <ac:grpSpMkLst>
            <pc:docMk/>
            <pc:sldMk cId="3342411448" sldId="1662"/>
            <ac:grpSpMk id="7" creationId="{8FE9060D-67E0-436C-B383-7ACE4AC13547}"/>
          </ac:grpSpMkLst>
        </pc:grpChg>
        <pc:grpChg chg="add mod">
          <ac:chgData name="Tiago Costa" userId="49f5f229-a6e9-4850-ac0f-665af6381b5a" providerId="ADAL" clId="{02C83911-F4D3-4EA0-8A51-7DA7C58893FE}" dt="2018-03-21T10:41:36.981" v="1367" actId="1076"/>
          <ac:grpSpMkLst>
            <pc:docMk/>
            <pc:sldMk cId="3342411448" sldId="1662"/>
            <ac:grpSpMk id="9" creationId="{67454169-F429-4EB1-8551-DC6EB8C1304E}"/>
          </ac:grpSpMkLst>
        </pc:grpChg>
        <pc:grpChg chg="add mod">
          <ac:chgData name="Tiago Costa" userId="49f5f229-a6e9-4850-ac0f-665af6381b5a" providerId="ADAL" clId="{02C83911-F4D3-4EA0-8A51-7DA7C58893FE}" dt="2018-03-21T10:41:36.981" v="1367" actId="1076"/>
          <ac:grpSpMkLst>
            <pc:docMk/>
            <pc:sldMk cId="3342411448" sldId="1662"/>
            <ac:grpSpMk id="10" creationId="{32EC6142-D760-465D-B80D-962D6A907363}"/>
          </ac:grpSpMkLst>
        </pc:grpChg>
        <pc:grpChg chg="add mod">
          <ac:chgData name="Tiago Costa" userId="49f5f229-a6e9-4850-ac0f-665af6381b5a" providerId="ADAL" clId="{02C83911-F4D3-4EA0-8A51-7DA7C58893FE}" dt="2018-03-21T10:41:36.981" v="1367" actId="1076"/>
          <ac:grpSpMkLst>
            <pc:docMk/>
            <pc:sldMk cId="3342411448" sldId="1662"/>
            <ac:grpSpMk id="11" creationId="{3E044598-DED4-4AD4-8C67-2416295C3963}"/>
          </ac:grpSpMkLst>
        </pc:grpChg>
        <pc:grpChg chg="add mod">
          <ac:chgData name="Tiago Costa" userId="49f5f229-a6e9-4850-ac0f-665af6381b5a" providerId="ADAL" clId="{02C83911-F4D3-4EA0-8A51-7DA7C58893FE}" dt="2018-03-21T10:41:36.981" v="1367" actId="1076"/>
          <ac:grpSpMkLst>
            <pc:docMk/>
            <pc:sldMk cId="3342411448" sldId="1662"/>
            <ac:grpSpMk id="12" creationId="{D91BD2CF-CE4B-4075-8421-4A8C9DF144AD}"/>
          </ac:grpSpMkLst>
        </pc:grpChg>
        <pc:grpChg chg="add mod">
          <ac:chgData name="Tiago Costa" userId="49f5f229-a6e9-4850-ac0f-665af6381b5a" providerId="ADAL" clId="{02C83911-F4D3-4EA0-8A51-7DA7C58893FE}" dt="2018-03-21T10:41:27.566" v="1366" actId="2696"/>
          <ac:grpSpMkLst>
            <pc:docMk/>
            <pc:sldMk cId="3342411448" sldId="1662"/>
            <ac:grpSpMk id="29" creationId="{27368C17-DE9D-48DD-B899-9193C32E1B3F}"/>
          </ac:grpSpMkLst>
        </pc:grpChg>
        <pc:grpChg chg="add mod">
          <ac:chgData name="Tiago Costa" userId="49f5f229-a6e9-4850-ac0f-665af6381b5a" providerId="ADAL" clId="{02C83911-F4D3-4EA0-8A51-7DA7C58893FE}" dt="2018-03-21T10:41:27.566" v="1366" actId="2696"/>
          <ac:grpSpMkLst>
            <pc:docMk/>
            <pc:sldMk cId="3342411448" sldId="1662"/>
            <ac:grpSpMk id="34" creationId="{F3C7FBCC-C0D9-4D0D-992F-90EACC1978F8}"/>
          </ac:grpSpMkLst>
        </pc:grpChg>
        <pc:grpChg chg="add mod">
          <ac:chgData name="Tiago Costa" userId="49f5f229-a6e9-4850-ac0f-665af6381b5a" providerId="ADAL" clId="{02C83911-F4D3-4EA0-8A51-7DA7C58893FE}" dt="2018-03-21T10:41:27.566" v="1366" actId="2696"/>
          <ac:grpSpMkLst>
            <pc:docMk/>
            <pc:sldMk cId="3342411448" sldId="1662"/>
            <ac:grpSpMk id="35" creationId="{27C5EB5C-B4C4-468A-92BE-F7EBC4A56B35}"/>
          </ac:grpSpMkLst>
        </pc:grpChg>
        <pc:grpChg chg="add mod">
          <ac:chgData name="Tiago Costa" userId="49f5f229-a6e9-4850-ac0f-665af6381b5a" providerId="ADAL" clId="{02C83911-F4D3-4EA0-8A51-7DA7C58893FE}" dt="2018-03-21T10:41:27.566" v="1366" actId="2696"/>
          <ac:grpSpMkLst>
            <pc:docMk/>
            <pc:sldMk cId="3342411448" sldId="1662"/>
            <ac:grpSpMk id="39" creationId="{6B50D5DF-15F4-4B44-B2A0-82B06DEC037B}"/>
          </ac:grpSpMkLst>
        </pc:grpChg>
        <pc:grpChg chg="add mod">
          <ac:chgData name="Tiago Costa" userId="49f5f229-a6e9-4850-ac0f-665af6381b5a" providerId="ADAL" clId="{02C83911-F4D3-4EA0-8A51-7DA7C58893FE}" dt="2018-03-21T10:41:27.566" v="1366" actId="2696"/>
          <ac:grpSpMkLst>
            <pc:docMk/>
            <pc:sldMk cId="3342411448" sldId="1662"/>
            <ac:grpSpMk id="43" creationId="{F6035C22-610D-43E2-9FDB-53BEFA22277B}"/>
          </ac:grpSpMkLst>
        </pc:grpChg>
        <pc:grpChg chg="add mod">
          <ac:chgData name="Tiago Costa" userId="49f5f229-a6e9-4850-ac0f-665af6381b5a" providerId="ADAL" clId="{02C83911-F4D3-4EA0-8A51-7DA7C58893FE}" dt="2018-03-21T10:41:27.566" v="1366" actId="2696"/>
          <ac:grpSpMkLst>
            <pc:docMk/>
            <pc:sldMk cId="3342411448" sldId="1662"/>
            <ac:grpSpMk id="44" creationId="{7F574571-ACAA-4697-BC32-17D3602C2E9F}"/>
          </ac:grpSpMkLst>
        </pc:grpChg>
        <pc:grpChg chg="add mod">
          <ac:chgData name="Tiago Costa" userId="49f5f229-a6e9-4850-ac0f-665af6381b5a" providerId="ADAL" clId="{02C83911-F4D3-4EA0-8A51-7DA7C58893FE}" dt="2018-03-21T10:41:27.566" v="1366" actId="2696"/>
          <ac:grpSpMkLst>
            <pc:docMk/>
            <pc:sldMk cId="3342411448" sldId="1662"/>
            <ac:grpSpMk id="55" creationId="{54B05C69-6573-4677-8E9B-C8D678EB2DDD}"/>
          </ac:grpSpMkLst>
        </pc:grpChg>
        <pc:grpChg chg="add mod">
          <ac:chgData name="Tiago Costa" userId="49f5f229-a6e9-4850-ac0f-665af6381b5a" providerId="ADAL" clId="{02C83911-F4D3-4EA0-8A51-7DA7C58893FE}" dt="2018-03-21T10:41:27.566" v="1366" actId="2696"/>
          <ac:grpSpMkLst>
            <pc:docMk/>
            <pc:sldMk cId="3342411448" sldId="1662"/>
            <ac:grpSpMk id="64" creationId="{AE3FFB27-E403-4282-B9CD-451D11B4757E}"/>
          </ac:grpSpMkLst>
        </pc:grpChg>
        <pc:grpChg chg="add mod">
          <ac:chgData name="Tiago Costa" userId="49f5f229-a6e9-4850-ac0f-665af6381b5a" providerId="ADAL" clId="{02C83911-F4D3-4EA0-8A51-7DA7C58893FE}" dt="2018-03-21T10:41:27.566" v="1366" actId="2696"/>
          <ac:grpSpMkLst>
            <pc:docMk/>
            <pc:sldMk cId="3342411448" sldId="1662"/>
            <ac:grpSpMk id="68" creationId="{9356EF25-4725-4D8B-9883-498A3FC58A8F}"/>
          </ac:grpSpMkLst>
        </pc:grpChg>
        <pc:grpChg chg="add mod">
          <ac:chgData name="Tiago Costa" userId="49f5f229-a6e9-4850-ac0f-665af6381b5a" providerId="ADAL" clId="{02C83911-F4D3-4EA0-8A51-7DA7C58893FE}" dt="2018-03-21T10:41:27.566" v="1366" actId="2696"/>
          <ac:grpSpMkLst>
            <pc:docMk/>
            <pc:sldMk cId="3342411448" sldId="1662"/>
            <ac:grpSpMk id="79" creationId="{95DCF145-C089-4BD9-B56D-0FB2AC8532EA}"/>
          </ac:grpSpMkLst>
        </pc:grpChg>
        <pc:picChg chg="add mod">
          <ac:chgData name="Tiago Costa" userId="49f5f229-a6e9-4850-ac0f-665af6381b5a" providerId="ADAL" clId="{02C83911-F4D3-4EA0-8A51-7DA7C58893FE}" dt="2018-03-21T10:41:36.981" v="1367" actId="1076"/>
          <ac:picMkLst>
            <pc:docMk/>
            <pc:sldMk cId="3342411448" sldId="1662"/>
            <ac:picMk id="15" creationId="{658FFA10-6CCD-4324-80ED-B941FC1E090D}"/>
          </ac:picMkLst>
        </pc:picChg>
        <pc:picChg chg="add mod">
          <ac:chgData name="Tiago Costa" userId="49f5f229-a6e9-4850-ac0f-665af6381b5a" providerId="ADAL" clId="{02C83911-F4D3-4EA0-8A51-7DA7C58893FE}" dt="2018-03-21T10:41:36.981" v="1367" actId="1076"/>
          <ac:picMkLst>
            <pc:docMk/>
            <pc:sldMk cId="3342411448" sldId="1662"/>
            <ac:picMk id="16" creationId="{CD36C4BD-6DB8-4661-AF16-93FB5B47187E}"/>
          </ac:picMkLst>
        </pc:picChg>
        <pc:picChg chg="add mod">
          <ac:chgData name="Tiago Costa" userId="49f5f229-a6e9-4850-ac0f-665af6381b5a" providerId="ADAL" clId="{02C83911-F4D3-4EA0-8A51-7DA7C58893FE}" dt="2018-03-21T10:41:36.981" v="1367" actId="1076"/>
          <ac:picMkLst>
            <pc:docMk/>
            <pc:sldMk cId="3342411448" sldId="1662"/>
            <ac:picMk id="17" creationId="{6FD46D18-6508-427D-AB80-B1446EBAFC4E}"/>
          </ac:picMkLst>
        </pc:picChg>
        <pc:picChg chg="add mod">
          <ac:chgData name="Tiago Costa" userId="49f5f229-a6e9-4850-ac0f-665af6381b5a" providerId="ADAL" clId="{02C83911-F4D3-4EA0-8A51-7DA7C58893FE}" dt="2018-03-21T10:41:36.981" v="1367" actId="1076"/>
          <ac:picMkLst>
            <pc:docMk/>
            <pc:sldMk cId="3342411448" sldId="1662"/>
            <ac:picMk id="19" creationId="{EAE01986-2664-4492-964C-735418F7C9B4}"/>
          </ac:picMkLst>
        </pc:picChg>
        <pc:picChg chg="add">
          <ac:chgData name="Tiago Costa" userId="49f5f229-a6e9-4850-ac0f-665af6381b5a" providerId="ADAL" clId="{02C83911-F4D3-4EA0-8A51-7DA7C58893FE}" dt="2018-03-21T10:41:27.566" v="1366" actId="2696"/>
          <ac:picMkLst>
            <pc:docMk/>
            <pc:sldMk cId="3342411448" sldId="1662"/>
            <ac:picMk id="36" creationId="{A13EAE14-C3B7-4CF6-BFC3-4F8ED2DB8C19}"/>
          </ac:picMkLst>
        </pc:picChg>
        <pc:picChg chg="add">
          <ac:chgData name="Tiago Costa" userId="49f5f229-a6e9-4850-ac0f-665af6381b5a" providerId="ADAL" clId="{02C83911-F4D3-4EA0-8A51-7DA7C58893FE}" dt="2018-03-21T10:41:27.566" v="1366" actId="2696"/>
          <ac:picMkLst>
            <pc:docMk/>
            <pc:sldMk cId="3342411448" sldId="1662"/>
            <ac:picMk id="40" creationId="{562EF36B-3C06-442C-B7C8-23F653764A9B}"/>
          </ac:picMkLst>
        </pc:picChg>
        <pc:picChg chg="add">
          <ac:chgData name="Tiago Costa" userId="49f5f229-a6e9-4850-ac0f-665af6381b5a" providerId="ADAL" clId="{02C83911-F4D3-4EA0-8A51-7DA7C58893FE}" dt="2018-03-21T10:41:27.566" v="1366" actId="2696"/>
          <ac:picMkLst>
            <pc:docMk/>
            <pc:sldMk cId="3342411448" sldId="1662"/>
            <ac:picMk id="46" creationId="{D59B60D4-3D3E-41F1-ACC3-FAC16B55622A}"/>
          </ac:picMkLst>
        </pc:picChg>
        <pc:picChg chg="add">
          <ac:chgData name="Tiago Costa" userId="49f5f229-a6e9-4850-ac0f-665af6381b5a" providerId="ADAL" clId="{02C83911-F4D3-4EA0-8A51-7DA7C58893FE}" dt="2018-03-21T10:41:27.566" v="1366" actId="2696"/>
          <ac:picMkLst>
            <pc:docMk/>
            <pc:sldMk cId="3342411448" sldId="1662"/>
            <ac:picMk id="49" creationId="{1373130D-0B8D-4D63-92B4-4C9EF685D3C1}"/>
          </ac:picMkLst>
        </pc:picChg>
        <pc:picChg chg="add">
          <ac:chgData name="Tiago Costa" userId="49f5f229-a6e9-4850-ac0f-665af6381b5a" providerId="ADAL" clId="{02C83911-F4D3-4EA0-8A51-7DA7C58893FE}" dt="2018-03-21T10:41:27.566" v="1366" actId="2696"/>
          <ac:picMkLst>
            <pc:docMk/>
            <pc:sldMk cId="3342411448" sldId="1662"/>
            <ac:picMk id="52" creationId="{3599A67F-52FD-4378-B0EC-4FE82F156BE1}"/>
          </ac:picMkLst>
        </pc:picChg>
        <pc:picChg chg="add">
          <ac:chgData name="Tiago Costa" userId="49f5f229-a6e9-4850-ac0f-665af6381b5a" providerId="ADAL" clId="{02C83911-F4D3-4EA0-8A51-7DA7C58893FE}" dt="2018-03-21T10:41:27.566" v="1366" actId="2696"/>
          <ac:picMkLst>
            <pc:docMk/>
            <pc:sldMk cId="3342411448" sldId="1662"/>
            <ac:picMk id="85" creationId="{8A79A4A1-8222-4930-8C73-A84928CD1F79}"/>
          </ac:picMkLst>
        </pc:picChg>
        <pc:cxnChg chg="add">
          <ac:chgData name="Tiago Costa" userId="49f5f229-a6e9-4850-ac0f-665af6381b5a" providerId="ADAL" clId="{02C83911-F4D3-4EA0-8A51-7DA7C58893FE}" dt="2018-03-21T10:41:27.566" v="1366" actId="2696"/>
          <ac:cxnSpMkLst>
            <pc:docMk/>
            <pc:sldMk cId="3342411448" sldId="1662"/>
            <ac:cxnSpMk id="23" creationId="{3B84F7E2-FB7E-41FA-B75A-A67F075FCF2E}"/>
          </ac:cxnSpMkLst>
        </pc:cxnChg>
        <pc:cxnChg chg="add">
          <ac:chgData name="Tiago Costa" userId="49f5f229-a6e9-4850-ac0f-665af6381b5a" providerId="ADAL" clId="{02C83911-F4D3-4EA0-8A51-7DA7C58893FE}" dt="2018-03-21T10:41:27.566" v="1366" actId="2696"/>
          <ac:cxnSpMkLst>
            <pc:docMk/>
            <pc:sldMk cId="3342411448" sldId="1662"/>
            <ac:cxnSpMk id="30" creationId="{E825306A-38CC-4F47-A56C-E9696BBF6DE3}"/>
          </ac:cxnSpMkLst>
        </pc:cxnChg>
        <pc:cxnChg chg="add">
          <ac:chgData name="Tiago Costa" userId="49f5f229-a6e9-4850-ac0f-665af6381b5a" providerId="ADAL" clId="{02C83911-F4D3-4EA0-8A51-7DA7C58893FE}" dt="2018-03-21T10:41:27.566" v="1366" actId="2696"/>
          <ac:cxnSpMkLst>
            <pc:docMk/>
            <pc:sldMk cId="3342411448" sldId="1662"/>
            <ac:cxnSpMk id="37" creationId="{D7D605F8-DDC8-4D30-9486-4F361CA3B3F4}"/>
          </ac:cxnSpMkLst>
        </pc:cxnChg>
        <pc:cxnChg chg="add">
          <ac:chgData name="Tiago Costa" userId="49f5f229-a6e9-4850-ac0f-665af6381b5a" providerId="ADAL" clId="{02C83911-F4D3-4EA0-8A51-7DA7C58893FE}" dt="2018-03-21T10:41:27.566" v="1366" actId="2696"/>
          <ac:cxnSpMkLst>
            <pc:docMk/>
            <pc:sldMk cId="3342411448" sldId="1662"/>
            <ac:cxnSpMk id="38" creationId="{0A778279-873C-4196-A510-9AC280701C16}"/>
          </ac:cxnSpMkLst>
        </pc:cxnChg>
        <pc:cxnChg chg="add">
          <ac:chgData name="Tiago Costa" userId="49f5f229-a6e9-4850-ac0f-665af6381b5a" providerId="ADAL" clId="{02C83911-F4D3-4EA0-8A51-7DA7C58893FE}" dt="2018-03-21T10:41:27.566" v="1366" actId="2696"/>
          <ac:cxnSpMkLst>
            <pc:docMk/>
            <pc:sldMk cId="3342411448" sldId="1662"/>
            <ac:cxnSpMk id="41" creationId="{C90C3DF3-7619-4D83-A0F6-D4EE6066B793}"/>
          </ac:cxnSpMkLst>
        </pc:cxnChg>
        <pc:cxnChg chg="add">
          <ac:chgData name="Tiago Costa" userId="49f5f229-a6e9-4850-ac0f-665af6381b5a" providerId="ADAL" clId="{02C83911-F4D3-4EA0-8A51-7DA7C58893FE}" dt="2018-03-21T10:41:27.566" v="1366" actId="2696"/>
          <ac:cxnSpMkLst>
            <pc:docMk/>
            <pc:sldMk cId="3342411448" sldId="1662"/>
            <ac:cxnSpMk id="42" creationId="{3C7C0775-4E06-4953-A0EB-B2867BB18822}"/>
          </ac:cxnSpMkLst>
        </pc:cxnChg>
        <pc:cxnChg chg="add">
          <ac:chgData name="Tiago Costa" userId="49f5f229-a6e9-4850-ac0f-665af6381b5a" providerId="ADAL" clId="{02C83911-F4D3-4EA0-8A51-7DA7C58893FE}" dt="2018-03-21T10:41:27.566" v="1366" actId="2696"/>
          <ac:cxnSpMkLst>
            <pc:docMk/>
            <pc:sldMk cId="3342411448" sldId="1662"/>
            <ac:cxnSpMk id="47" creationId="{0641B9D3-B32A-4727-8F87-286E28FF0BF7}"/>
          </ac:cxnSpMkLst>
        </pc:cxnChg>
        <pc:cxnChg chg="add">
          <ac:chgData name="Tiago Costa" userId="49f5f229-a6e9-4850-ac0f-665af6381b5a" providerId="ADAL" clId="{02C83911-F4D3-4EA0-8A51-7DA7C58893FE}" dt="2018-03-21T10:41:27.566" v="1366" actId="2696"/>
          <ac:cxnSpMkLst>
            <pc:docMk/>
            <pc:sldMk cId="3342411448" sldId="1662"/>
            <ac:cxnSpMk id="50" creationId="{0CEDDCD5-BBFF-46BA-89F8-D65DD337C568}"/>
          </ac:cxnSpMkLst>
        </pc:cxnChg>
        <pc:cxnChg chg="add">
          <ac:chgData name="Tiago Costa" userId="49f5f229-a6e9-4850-ac0f-665af6381b5a" providerId="ADAL" clId="{02C83911-F4D3-4EA0-8A51-7DA7C58893FE}" dt="2018-03-21T10:41:27.566" v="1366" actId="2696"/>
          <ac:cxnSpMkLst>
            <pc:docMk/>
            <pc:sldMk cId="3342411448" sldId="1662"/>
            <ac:cxnSpMk id="53" creationId="{DD3CA318-7F86-402E-A5D5-82B6260A935B}"/>
          </ac:cxnSpMkLst>
        </pc:cxnChg>
        <pc:cxnChg chg="add">
          <ac:chgData name="Tiago Costa" userId="49f5f229-a6e9-4850-ac0f-665af6381b5a" providerId="ADAL" clId="{02C83911-F4D3-4EA0-8A51-7DA7C58893FE}" dt="2018-03-21T10:41:27.566" v="1366" actId="2696"/>
          <ac:cxnSpMkLst>
            <pc:docMk/>
            <pc:sldMk cId="3342411448" sldId="1662"/>
            <ac:cxnSpMk id="54" creationId="{83FFB914-C563-4612-80E9-233FC1762B23}"/>
          </ac:cxnSpMkLst>
        </pc:cxnChg>
        <pc:cxnChg chg="add">
          <ac:chgData name="Tiago Costa" userId="49f5f229-a6e9-4850-ac0f-665af6381b5a" providerId="ADAL" clId="{02C83911-F4D3-4EA0-8A51-7DA7C58893FE}" dt="2018-03-21T10:41:27.566" v="1366" actId="2696"/>
          <ac:cxnSpMkLst>
            <pc:docMk/>
            <pc:sldMk cId="3342411448" sldId="1662"/>
            <ac:cxnSpMk id="70" creationId="{2A33572B-5F32-4C72-9B44-569A41CEAE14}"/>
          </ac:cxnSpMkLst>
        </pc:cxnChg>
        <pc:cxnChg chg="add">
          <ac:chgData name="Tiago Costa" userId="49f5f229-a6e9-4850-ac0f-665af6381b5a" providerId="ADAL" clId="{02C83911-F4D3-4EA0-8A51-7DA7C58893FE}" dt="2018-03-21T10:41:27.566" v="1366" actId="2696"/>
          <ac:cxnSpMkLst>
            <pc:docMk/>
            <pc:sldMk cId="3342411448" sldId="1662"/>
            <ac:cxnSpMk id="71" creationId="{D6A5DAE1-5E6A-48C5-926A-3BC271B8AC4B}"/>
          </ac:cxnSpMkLst>
        </pc:cxnChg>
        <pc:cxnChg chg="add">
          <ac:chgData name="Tiago Costa" userId="49f5f229-a6e9-4850-ac0f-665af6381b5a" providerId="ADAL" clId="{02C83911-F4D3-4EA0-8A51-7DA7C58893FE}" dt="2018-03-21T10:41:27.566" v="1366" actId="2696"/>
          <ac:cxnSpMkLst>
            <pc:docMk/>
            <pc:sldMk cId="3342411448" sldId="1662"/>
            <ac:cxnSpMk id="72" creationId="{8441110B-FC85-4B1C-8B1A-317AB7D32C20}"/>
          </ac:cxnSpMkLst>
        </pc:cxnChg>
        <pc:cxnChg chg="add">
          <ac:chgData name="Tiago Costa" userId="49f5f229-a6e9-4850-ac0f-665af6381b5a" providerId="ADAL" clId="{02C83911-F4D3-4EA0-8A51-7DA7C58893FE}" dt="2018-03-21T10:41:27.566" v="1366" actId="2696"/>
          <ac:cxnSpMkLst>
            <pc:docMk/>
            <pc:sldMk cId="3342411448" sldId="1662"/>
            <ac:cxnSpMk id="73" creationId="{C6D4FD4B-BF55-4D70-8644-80D22B0040FA}"/>
          </ac:cxnSpMkLst>
        </pc:cxnChg>
        <pc:cxnChg chg="add">
          <ac:chgData name="Tiago Costa" userId="49f5f229-a6e9-4850-ac0f-665af6381b5a" providerId="ADAL" clId="{02C83911-F4D3-4EA0-8A51-7DA7C58893FE}" dt="2018-03-21T10:41:27.566" v="1366" actId="2696"/>
          <ac:cxnSpMkLst>
            <pc:docMk/>
            <pc:sldMk cId="3342411448" sldId="1662"/>
            <ac:cxnSpMk id="74" creationId="{0F86FA62-B37E-4AC3-B960-685BDC453729}"/>
          </ac:cxnSpMkLst>
        </pc:cxnChg>
        <pc:cxnChg chg="add">
          <ac:chgData name="Tiago Costa" userId="49f5f229-a6e9-4850-ac0f-665af6381b5a" providerId="ADAL" clId="{02C83911-F4D3-4EA0-8A51-7DA7C58893FE}" dt="2018-03-21T10:41:27.566" v="1366" actId="2696"/>
          <ac:cxnSpMkLst>
            <pc:docMk/>
            <pc:sldMk cId="3342411448" sldId="1662"/>
            <ac:cxnSpMk id="75" creationId="{F5C22D87-568E-4D11-9DBD-0A851BD46CE3}"/>
          </ac:cxnSpMkLst>
        </pc:cxnChg>
        <pc:cxnChg chg="add">
          <ac:chgData name="Tiago Costa" userId="49f5f229-a6e9-4850-ac0f-665af6381b5a" providerId="ADAL" clId="{02C83911-F4D3-4EA0-8A51-7DA7C58893FE}" dt="2018-03-21T10:41:27.566" v="1366" actId="2696"/>
          <ac:cxnSpMkLst>
            <pc:docMk/>
            <pc:sldMk cId="3342411448" sldId="1662"/>
            <ac:cxnSpMk id="76" creationId="{3C6CF35D-8F48-4A91-89FE-675B28134EC8}"/>
          </ac:cxnSpMkLst>
        </pc:cxnChg>
        <pc:cxnChg chg="add">
          <ac:chgData name="Tiago Costa" userId="49f5f229-a6e9-4850-ac0f-665af6381b5a" providerId="ADAL" clId="{02C83911-F4D3-4EA0-8A51-7DA7C58893FE}" dt="2018-03-21T10:41:27.566" v="1366" actId="2696"/>
          <ac:cxnSpMkLst>
            <pc:docMk/>
            <pc:sldMk cId="3342411448" sldId="1662"/>
            <ac:cxnSpMk id="77" creationId="{03708399-8FC4-4AFA-8082-C29C86C2B0AC}"/>
          </ac:cxnSpMkLst>
        </pc:cxnChg>
        <pc:cxnChg chg="add">
          <ac:chgData name="Tiago Costa" userId="49f5f229-a6e9-4850-ac0f-665af6381b5a" providerId="ADAL" clId="{02C83911-F4D3-4EA0-8A51-7DA7C58893FE}" dt="2018-03-21T10:41:27.566" v="1366" actId="2696"/>
          <ac:cxnSpMkLst>
            <pc:docMk/>
            <pc:sldMk cId="3342411448" sldId="1662"/>
            <ac:cxnSpMk id="82" creationId="{47D091C4-4583-4F6E-B4B5-533D976E053A}"/>
          </ac:cxnSpMkLst>
        </pc:cxnChg>
      </pc:sldChg>
      <pc:sldChg chg="addSp delSp modSp">
        <pc:chgData name="Tiago Costa" userId="49f5f229-a6e9-4850-ac0f-665af6381b5a" providerId="ADAL" clId="{02C83911-F4D3-4EA0-8A51-7DA7C58893FE}" dt="2018-03-21T10:48:51.853" v="1429" actId="208"/>
        <pc:sldMkLst>
          <pc:docMk/>
          <pc:sldMk cId="3274377498" sldId="1663"/>
        </pc:sldMkLst>
        <pc:spChg chg="add del">
          <ac:chgData name="Tiago Costa" userId="49f5f229-a6e9-4850-ac0f-665af6381b5a" providerId="ADAL" clId="{02C83911-F4D3-4EA0-8A51-7DA7C58893FE}" dt="2018-03-21T10:48:36.929" v="1426" actId="208"/>
          <ac:spMkLst>
            <pc:docMk/>
            <pc:sldMk cId="3274377498" sldId="1663"/>
            <ac:spMk id="77" creationId="{0E15914B-58D8-4035-8DD0-74E811704506}"/>
          </ac:spMkLst>
        </pc:spChg>
        <pc:spChg chg="add del">
          <ac:chgData name="Tiago Costa" userId="49f5f229-a6e9-4850-ac0f-665af6381b5a" providerId="ADAL" clId="{02C83911-F4D3-4EA0-8A51-7DA7C58893FE}" dt="2018-03-21T10:48:36.929" v="1426" actId="208"/>
          <ac:spMkLst>
            <pc:docMk/>
            <pc:sldMk cId="3274377498" sldId="1663"/>
            <ac:spMk id="78" creationId="{7DE092C4-9AEA-4B8B-B172-EAD99A84BEE0}"/>
          </ac:spMkLst>
        </pc:spChg>
        <pc:spChg chg="add del">
          <ac:chgData name="Tiago Costa" userId="49f5f229-a6e9-4850-ac0f-665af6381b5a" providerId="ADAL" clId="{02C83911-F4D3-4EA0-8A51-7DA7C58893FE}" dt="2018-03-21T10:48:36.929" v="1426" actId="208"/>
          <ac:spMkLst>
            <pc:docMk/>
            <pc:sldMk cId="3274377498" sldId="1663"/>
            <ac:spMk id="81" creationId="{5DE4CF2D-9003-4B36-8E37-42878A03494C}"/>
          </ac:spMkLst>
        </pc:spChg>
        <pc:spChg chg="add del">
          <ac:chgData name="Tiago Costa" userId="49f5f229-a6e9-4850-ac0f-665af6381b5a" providerId="ADAL" clId="{02C83911-F4D3-4EA0-8A51-7DA7C58893FE}" dt="2018-03-21T10:48:36.929" v="1426" actId="208"/>
          <ac:spMkLst>
            <pc:docMk/>
            <pc:sldMk cId="3274377498" sldId="1663"/>
            <ac:spMk id="83" creationId="{E02A9717-85AB-49AE-9828-AF0B7C384F9D}"/>
          </ac:spMkLst>
        </pc:spChg>
        <pc:spChg chg="add del">
          <ac:chgData name="Tiago Costa" userId="49f5f229-a6e9-4850-ac0f-665af6381b5a" providerId="ADAL" clId="{02C83911-F4D3-4EA0-8A51-7DA7C58893FE}" dt="2018-03-21T10:48:36.929" v="1426" actId="208"/>
          <ac:spMkLst>
            <pc:docMk/>
            <pc:sldMk cId="3274377498" sldId="1663"/>
            <ac:spMk id="84" creationId="{46959ADA-60CE-430E-AB1C-D516333B2050}"/>
          </ac:spMkLst>
        </pc:spChg>
        <pc:spChg chg="add del">
          <ac:chgData name="Tiago Costa" userId="49f5f229-a6e9-4850-ac0f-665af6381b5a" providerId="ADAL" clId="{02C83911-F4D3-4EA0-8A51-7DA7C58893FE}" dt="2018-03-21T10:48:36.929" v="1426" actId="208"/>
          <ac:spMkLst>
            <pc:docMk/>
            <pc:sldMk cId="3274377498" sldId="1663"/>
            <ac:spMk id="85" creationId="{1A141609-2767-466E-A4BC-A9B7F4B9F1F2}"/>
          </ac:spMkLst>
        </pc:spChg>
        <pc:spChg chg="add del">
          <ac:chgData name="Tiago Costa" userId="49f5f229-a6e9-4850-ac0f-665af6381b5a" providerId="ADAL" clId="{02C83911-F4D3-4EA0-8A51-7DA7C58893FE}" dt="2018-03-21T10:48:36.929" v="1426" actId="208"/>
          <ac:spMkLst>
            <pc:docMk/>
            <pc:sldMk cId="3274377498" sldId="1663"/>
            <ac:spMk id="86" creationId="{47364C7B-1371-4895-AEFC-F1EB5925E2D4}"/>
          </ac:spMkLst>
        </pc:spChg>
        <pc:spChg chg="add">
          <ac:chgData name="Tiago Costa" userId="49f5f229-a6e9-4850-ac0f-665af6381b5a" providerId="ADAL" clId="{02C83911-F4D3-4EA0-8A51-7DA7C58893FE}" dt="2018-03-21T10:48:37.802" v="1427" actId="208"/>
          <ac:spMkLst>
            <pc:docMk/>
            <pc:sldMk cId="3274377498" sldId="1663"/>
            <ac:spMk id="88" creationId="{561C73CA-306E-45B4-A70F-800F55AA46BA}"/>
          </ac:spMkLst>
        </pc:spChg>
        <pc:spChg chg="add">
          <ac:chgData name="Tiago Costa" userId="49f5f229-a6e9-4850-ac0f-665af6381b5a" providerId="ADAL" clId="{02C83911-F4D3-4EA0-8A51-7DA7C58893FE}" dt="2018-03-21T10:48:37.802" v="1427" actId="208"/>
          <ac:spMkLst>
            <pc:docMk/>
            <pc:sldMk cId="3274377498" sldId="1663"/>
            <ac:spMk id="89" creationId="{EF4CD57D-A446-4B6A-9918-47D420C10A59}"/>
          </ac:spMkLst>
        </pc:spChg>
        <pc:spChg chg="add">
          <ac:chgData name="Tiago Costa" userId="49f5f229-a6e9-4850-ac0f-665af6381b5a" providerId="ADAL" clId="{02C83911-F4D3-4EA0-8A51-7DA7C58893FE}" dt="2018-03-21T10:48:37.802" v="1427" actId="208"/>
          <ac:spMkLst>
            <pc:docMk/>
            <pc:sldMk cId="3274377498" sldId="1663"/>
            <ac:spMk id="92" creationId="{0C19930E-6D90-4987-8E03-5F39FD3DE94A}"/>
          </ac:spMkLst>
        </pc:spChg>
        <pc:spChg chg="add">
          <ac:chgData name="Tiago Costa" userId="49f5f229-a6e9-4850-ac0f-665af6381b5a" providerId="ADAL" clId="{02C83911-F4D3-4EA0-8A51-7DA7C58893FE}" dt="2018-03-21T10:48:37.802" v="1427" actId="208"/>
          <ac:spMkLst>
            <pc:docMk/>
            <pc:sldMk cId="3274377498" sldId="1663"/>
            <ac:spMk id="94" creationId="{3FF5C3DD-0AAE-4A24-A260-2E66B5A0DE60}"/>
          </ac:spMkLst>
        </pc:spChg>
        <pc:spChg chg="add">
          <ac:chgData name="Tiago Costa" userId="49f5f229-a6e9-4850-ac0f-665af6381b5a" providerId="ADAL" clId="{02C83911-F4D3-4EA0-8A51-7DA7C58893FE}" dt="2018-03-21T10:48:37.802" v="1427" actId="208"/>
          <ac:spMkLst>
            <pc:docMk/>
            <pc:sldMk cId="3274377498" sldId="1663"/>
            <ac:spMk id="95" creationId="{A5F04391-8E93-4918-A69B-4E2947514ECB}"/>
          </ac:spMkLst>
        </pc:spChg>
        <pc:spChg chg="add">
          <ac:chgData name="Tiago Costa" userId="49f5f229-a6e9-4850-ac0f-665af6381b5a" providerId="ADAL" clId="{02C83911-F4D3-4EA0-8A51-7DA7C58893FE}" dt="2018-03-21T10:48:37.802" v="1427" actId="208"/>
          <ac:spMkLst>
            <pc:docMk/>
            <pc:sldMk cId="3274377498" sldId="1663"/>
            <ac:spMk id="96" creationId="{67FEE61F-8B48-4B84-A03E-EF85A899ACDE}"/>
          </ac:spMkLst>
        </pc:spChg>
        <pc:spChg chg="add">
          <ac:chgData name="Tiago Costa" userId="49f5f229-a6e9-4850-ac0f-665af6381b5a" providerId="ADAL" clId="{02C83911-F4D3-4EA0-8A51-7DA7C58893FE}" dt="2018-03-21T10:48:37.802" v="1427" actId="208"/>
          <ac:spMkLst>
            <pc:docMk/>
            <pc:sldMk cId="3274377498" sldId="1663"/>
            <ac:spMk id="97" creationId="{66F56B97-D5A3-4D6B-8B6E-7221B52D2042}"/>
          </ac:spMkLst>
        </pc:spChg>
        <pc:grpChg chg="del">
          <ac:chgData name="Tiago Costa" userId="49f5f229-a6e9-4850-ac0f-665af6381b5a" providerId="ADAL" clId="{02C83911-F4D3-4EA0-8A51-7DA7C58893FE}" dt="2018-03-21T10:48:07.205" v="1424" actId="478"/>
          <ac:grpSpMkLst>
            <pc:docMk/>
            <pc:sldMk cId="3274377498" sldId="1663"/>
            <ac:grpSpMk id="4" creationId="{57BD9BFA-9E18-4DB2-AA54-997F48D9309D}"/>
          </ac:grpSpMkLst>
        </pc:grpChg>
        <pc:picChg chg="del">
          <ac:chgData name="Tiago Costa" userId="49f5f229-a6e9-4850-ac0f-665af6381b5a" providerId="ADAL" clId="{02C83911-F4D3-4EA0-8A51-7DA7C58893FE}" dt="2018-03-21T10:48:03.836" v="1423" actId="478"/>
          <ac:picMkLst>
            <pc:docMk/>
            <pc:sldMk cId="3274377498" sldId="1663"/>
            <ac:picMk id="21" creationId="{A2DC0A16-5872-4678-AD3B-4DE9166CA8BF}"/>
          </ac:picMkLst>
        </pc:picChg>
        <pc:cxnChg chg="add del">
          <ac:chgData name="Tiago Costa" userId="49f5f229-a6e9-4850-ac0f-665af6381b5a" providerId="ADAL" clId="{02C83911-F4D3-4EA0-8A51-7DA7C58893FE}" dt="2018-03-21T10:48:36.929" v="1426" actId="208"/>
          <ac:cxnSpMkLst>
            <pc:docMk/>
            <pc:sldMk cId="3274377498" sldId="1663"/>
            <ac:cxnSpMk id="76" creationId="{1CBA6125-4DEC-4F43-AF69-AC3FFB9D506E}"/>
          </ac:cxnSpMkLst>
        </pc:cxnChg>
        <pc:cxnChg chg="add del">
          <ac:chgData name="Tiago Costa" userId="49f5f229-a6e9-4850-ac0f-665af6381b5a" providerId="ADAL" clId="{02C83911-F4D3-4EA0-8A51-7DA7C58893FE}" dt="2018-03-21T10:48:36.929" v="1426" actId="208"/>
          <ac:cxnSpMkLst>
            <pc:docMk/>
            <pc:sldMk cId="3274377498" sldId="1663"/>
            <ac:cxnSpMk id="79" creationId="{E82F6340-E83A-4D4B-A728-032CC27E23C9}"/>
          </ac:cxnSpMkLst>
        </pc:cxnChg>
        <pc:cxnChg chg="add del">
          <ac:chgData name="Tiago Costa" userId="49f5f229-a6e9-4850-ac0f-665af6381b5a" providerId="ADAL" clId="{02C83911-F4D3-4EA0-8A51-7DA7C58893FE}" dt="2018-03-21T10:48:36.929" v="1426" actId="208"/>
          <ac:cxnSpMkLst>
            <pc:docMk/>
            <pc:sldMk cId="3274377498" sldId="1663"/>
            <ac:cxnSpMk id="80" creationId="{C63178F2-0270-4A69-B1D5-BF4A90BB7E14}"/>
          </ac:cxnSpMkLst>
        </pc:cxnChg>
        <pc:cxnChg chg="add del">
          <ac:chgData name="Tiago Costa" userId="49f5f229-a6e9-4850-ac0f-665af6381b5a" providerId="ADAL" clId="{02C83911-F4D3-4EA0-8A51-7DA7C58893FE}" dt="2018-03-21T10:48:36.929" v="1426" actId="208"/>
          <ac:cxnSpMkLst>
            <pc:docMk/>
            <pc:sldMk cId="3274377498" sldId="1663"/>
            <ac:cxnSpMk id="82" creationId="{067B9A33-0456-4757-A103-CE4952C0C585}"/>
          </ac:cxnSpMkLst>
        </pc:cxnChg>
        <pc:cxnChg chg="add mod">
          <ac:chgData name="Tiago Costa" userId="49f5f229-a6e9-4850-ac0f-665af6381b5a" providerId="ADAL" clId="{02C83911-F4D3-4EA0-8A51-7DA7C58893FE}" dt="2018-03-21T10:48:46.914" v="1428" actId="208"/>
          <ac:cxnSpMkLst>
            <pc:docMk/>
            <pc:sldMk cId="3274377498" sldId="1663"/>
            <ac:cxnSpMk id="87" creationId="{55AFF4D2-FDB6-495B-BBE4-599D4299A776}"/>
          </ac:cxnSpMkLst>
        </pc:cxnChg>
        <pc:cxnChg chg="add mod">
          <ac:chgData name="Tiago Costa" userId="49f5f229-a6e9-4850-ac0f-665af6381b5a" providerId="ADAL" clId="{02C83911-F4D3-4EA0-8A51-7DA7C58893FE}" dt="2018-03-21T10:48:51.853" v="1429" actId="208"/>
          <ac:cxnSpMkLst>
            <pc:docMk/>
            <pc:sldMk cId="3274377498" sldId="1663"/>
            <ac:cxnSpMk id="90" creationId="{64553FEA-FE7D-440A-A0F2-08933CD8A1BE}"/>
          </ac:cxnSpMkLst>
        </pc:cxnChg>
        <pc:cxnChg chg="add mod">
          <ac:chgData name="Tiago Costa" userId="49f5f229-a6e9-4850-ac0f-665af6381b5a" providerId="ADAL" clId="{02C83911-F4D3-4EA0-8A51-7DA7C58893FE}" dt="2018-03-21T10:48:51.853" v="1429" actId="208"/>
          <ac:cxnSpMkLst>
            <pc:docMk/>
            <pc:sldMk cId="3274377498" sldId="1663"/>
            <ac:cxnSpMk id="91" creationId="{62362910-0EA4-4A9D-BFA0-80AFFE736B49}"/>
          </ac:cxnSpMkLst>
        </pc:cxnChg>
        <pc:cxnChg chg="add mod">
          <ac:chgData name="Tiago Costa" userId="49f5f229-a6e9-4850-ac0f-665af6381b5a" providerId="ADAL" clId="{02C83911-F4D3-4EA0-8A51-7DA7C58893FE}" dt="2018-03-21T10:48:51.853" v="1429" actId="208"/>
          <ac:cxnSpMkLst>
            <pc:docMk/>
            <pc:sldMk cId="3274377498" sldId="1663"/>
            <ac:cxnSpMk id="93" creationId="{38558503-621A-4BE7-9AB1-F6315E97C910}"/>
          </ac:cxnSpMkLst>
        </pc:cxnChg>
      </pc:sldChg>
      <pc:sldChg chg="modSp">
        <pc:chgData name="Tiago Costa" userId="49f5f229-a6e9-4850-ac0f-665af6381b5a" providerId="ADAL" clId="{02C83911-F4D3-4EA0-8A51-7DA7C58893FE}" dt="2018-03-24T09:29:08.187" v="1434" actId="20577"/>
        <pc:sldMkLst>
          <pc:docMk/>
          <pc:sldMk cId="2164771448" sldId="1664"/>
        </pc:sldMkLst>
        <pc:spChg chg="mod">
          <ac:chgData name="Tiago Costa" userId="49f5f229-a6e9-4850-ac0f-665af6381b5a" providerId="ADAL" clId="{02C83911-F4D3-4EA0-8A51-7DA7C58893FE}" dt="2018-03-24T09:29:08.187" v="1434" actId="20577"/>
          <ac:spMkLst>
            <pc:docMk/>
            <pc:sldMk cId="2164771448" sldId="1664"/>
            <ac:spMk id="3" creationId="{00000000-0000-0000-0000-000000000000}"/>
          </ac:spMkLst>
        </pc:spChg>
      </pc:sldChg>
      <pc:sldChg chg="modSp">
        <pc:chgData name="Tiago Costa" userId="49f5f229-a6e9-4850-ac0f-665af6381b5a" providerId="ADAL" clId="{02C83911-F4D3-4EA0-8A51-7DA7C58893FE}" dt="2018-03-24T09:54:29.842" v="1447" actId="20577"/>
        <pc:sldMkLst>
          <pc:docMk/>
          <pc:sldMk cId="4074687895" sldId="1665"/>
        </pc:sldMkLst>
        <pc:spChg chg="mod">
          <ac:chgData name="Tiago Costa" userId="49f5f229-a6e9-4850-ac0f-665af6381b5a" providerId="ADAL" clId="{02C83911-F4D3-4EA0-8A51-7DA7C58893FE}" dt="2018-03-24T09:29:22.879" v="1438" actId="20577"/>
          <ac:spMkLst>
            <pc:docMk/>
            <pc:sldMk cId="4074687895" sldId="1665"/>
            <ac:spMk id="2" creationId="{00000000-0000-0000-0000-000000000000}"/>
          </ac:spMkLst>
        </pc:spChg>
        <pc:spChg chg="mod">
          <ac:chgData name="Tiago Costa" userId="49f5f229-a6e9-4850-ac0f-665af6381b5a" providerId="ADAL" clId="{02C83911-F4D3-4EA0-8A51-7DA7C58893FE}" dt="2018-03-24T09:54:29.842" v="1447" actId="20577"/>
          <ac:spMkLst>
            <pc:docMk/>
            <pc:sldMk cId="4074687895" sldId="1665"/>
            <ac:spMk id="3" creationId="{00000000-0000-0000-0000-000000000000}"/>
          </ac:spMkLst>
        </pc:spChg>
      </pc:sldChg>
      <pc:sldMasterChg chg="delSldLayout">
        <pc:chgData name="Tiago Costa" userId="49f5f229-a6e9-4850-ac0f-665af6381b5a" providerId="ADAL" clId="{02C83911-F4D3-4EA0-8A51-7DA7C58893FE}" dt="2018-03-21T10:47:51.458" v="1422" actId="2696"/>
        <pc:sldMasterMkLst>
          <pc:docMk/>
          <pc:sldMasterMk cId="1790270825" sldId="2147484082"/>
        </pc:sldMasterMkLst>
      </pc:sldMasterChg>
      <pc:sldMasterChg chg="delSldLayout">
        <pc:chgData name="Tiago Costa" userId="49f5f229-a6e9-4850-ac0f-665af6381b5a" providerId="ADAL" clId="{02C83911-F4D3-4EA0-8A51-7DA7C58893FE}" dt="2018-03-20T12:38:43.695" v="1" actId="2696"/>
        <pc:sldMasterMkLst>
          <pc:docMk/>
          <pc:sldMasterMk cId="4127957767" sldId="2147484488"/>
        </pc:sldMasterMkLst>
      </pc:sldMasterChg>
      <pc:sldMasterChg chg="delSldLayout">
        <pc:chgData name="Tiago Costa" userId="49f5f229-a6e9-4850-ac0f-665af6381b5a" providerId="ADAL" clId="{02C83911-F4D3-4EA0-8A51-7DA7C58893FE}" dt="2018-03-20T12:57:22.924" v="19" actId="2696"/>
        <pc:sldMasterMkLst>
          <pc:docMk/>
          <pc:sldMasterMk cId="2836572153" sldId="2147484709"/>
        </pc:sldMasterMkLst>
      </pc:sldMasterChg>
      <pc:sldMasterChg chg="delSldLayout">
        <pc:chgData name="Tiago Costa" userId="49f5f229-a6e9-4850-ac0f-665af6381b5a" providerId="ADAL" clId="{02C83911-F4D3-4EA0-8A51-7DA7C58893FE}" dt="2018-03-20T12:57:23.926" v="58" actId="2696"/>
        <pc:sldMasterMkLst>
          <pc:docMk/>
          <pc:sldMasterMk cId="3051628797" sldId="2147484763"/>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C710BC-DF54-4EE7-A9C2-4C81A0BE1546}"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en-US"/>
        </a:p>
      </dgm:t>
    </dgm:pt>
    <dgm:pt modelId="{E58D3CBD-E79B-439F-9858-3204510ED8D3}">
      <dgm:prSet phldrT="[Text]"/>
      <dgm:spPr>
        <a:xfrm>
          <a:off x="1999" y="960571"/>
          <a:ext cx="2338090" cy="1370067"/>
        </a:xfrm>
        <a:prstGeom prst="roundRect">
          <a:avLst>
            <a:gd name="adj" fmla="val 10000"/>
          </a:avLst>
        </a:prstGeom>
        <a:solidFill>
          <a:srgbClr val="00BCF2"/>
        </a:solidFill>
        <a:ln w="10795" cap="flat" cmpd="sng" algn="ctr">
          <a:solidFill>
            <a:srgbClr val="E6E6E6">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New hire created</a:t>
          </a:r>
        </a:p>
      </dgm:t>
    </dgm:pt>
    <dgm:pt modelId="{6F9C33D1-0ECC-4E39-843C-B9AA6453C732}" type="parTrans" cxnId="{EF770E1C-E969-4439-8EBC-67DB650A1D57}">
      <dgm:prSet/>
      <dgm:spPr/>
      <dgm:t>
        <a:bodyPr/>
        <a:lstStyle/>
        <a:p>
          <a:endParaRPr lang="en-US"/>
        </a:p>
      </dgm:t>
    </dgm:pt>
    <dgm:pt modelId="{23145198-6BCB-4AD7-8CEA-B1D9014495FA}" type="sibTrans" cxnId="{EF770E1C-E969-4439-8EBC-67DB650A1D57}">
      <dgm:prSet/>
      <dgm:spPr>
        <a:xfrm>
          <a:off x="2753483" y="1127200"/>
          <a:ext cx="876394" cy="580121"/>
        </a:xfrm>
        <a:prstGeom prst="rightArrow">
          <a:avLst>
            <a:gd name="adj1" fmla="val 60000"/>
            <a:gd name="adj2" fmla="val 50000"/>
          </a:avLst>
        </a:prstGeom>
        <a:solidFill>
          <a:schemeClr val="accent2">
            <a:lumMod val="20000"/>
            <a:lumOff val="80000"/>
          </a:schemeClr>
        </a:solidFill>
        <a:ln>
          <a:noFill/>
        </a:ln>
        <a:effectLst/>
      </dgm:spPr>
      <dgm:t>
        <a:bodyPr/>
        <a:lstStyle/>
        <a:p>
          <a:pPr>
            <a:buNone/>
          </a:pPr>
          <a:endParaRPr lang="en-US">
            <a:solidFill>
              <a:srgbClr val="FFFFFF"/>
            </a:solidFill>
            <a:latin typeface="Segoe UI Semilight"/>
            <a:ea typeface="+mn-ea"/>
            <a:cs typeface="+mn-cs"/>
          </a:endParaRPr>
        </a:p>
      </dgm:t>
    </dgm:pt>
    <dgm:pt modelId="{7C7622B3-8B54-41F1-AF11-C05F21A156FB}">
      <dgm:prSet phldrT="[Text]"/>
      <dgm:spPr>
        <a:xfrm>
          <a:off x="238593" y="1873950"/>
          <a:ext cx="2819390" cy="2692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Set profile</a:t>
          </a:r>
        </a:p>
      </dgm:t>
    </dgm:pt>
    <dgm:pt modelId="{5FF7823B-6BF7-4621-BA5D-44D3C2A61DB5}" type="parTrans" cxnId="{F7D314F8-F6CD-444B-BB97-3653FB52CCF0}">
      <dgm:prSet/>
      <dgm:spPr/>
      <dgm:t>
        <a:bodyPr/>
        <a:lstStyle/>
        <a:p>
          <a:endParaRPr lang="en-US"/>
        </a:p>
      </dgm:t>
    </dgm:pt>
    <dgm:pt modelId="{D8ECDBA9-8BEF-449A-8654-BCAD6A734E55}" type="sibTrans" cxnId="{F7D314F8-F6CD-444B-BB97-3653FB52CCF0}">
      <dgm:prSet/>
      <dgm:spPr/>
      <dgm:t>
        <a:bodyPr/>
        <a:lstStyle/>
        <a:p>
          <a:endParaRPr lang="en-US"/>
        </a:p>
      </dgm:t>
    </dgm:pt>
    <dgm:pt modelId="{AECAC236-7F7F-4467-A1F1-4A47977C2BD6}">
      <dgm:prSet phldrT="[Text]"/>
      <dgm:spPr>
        <a:xfrm>
          <a:off x="3993664" y="960571"/>
          <a:ext cx="2330075" cy="1370067"/>
        </a:xfrm>
        <a:prstGeom prst="roundRect">
          <a:avLst>
            <a:gd name="adj" fmla="val 10000"/>
          </a:avLst>
        </a:prstGeom>
        <a:solidFill>
          <a:srgbClr val="00BCF2"/>
        </a:solidFill>
        <a:ln w="10795" cap="flat" cmpd="sng" algn="ctr">
          <a:solidFill>
            <a:srgbClr val="E6E6E6">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Assign devices</a:t>
          </a:r>
        </a:p>
      </dgm:t>
    </dgm:pt>
    <dgm:pt modelId="{3E10033B-F6D2-4737-A352-31C628B9D062}" type="parTrans" cxnId="{7718E819-B032-44FB-AF35-3D9E65920D4A}">
      <dgm:prSet/>
      <dgm:spPr/>
      <dgm:t>
        <a:bodyPr/>
        <a:lstStyle/>
        <a:p>
          <a:endParaRPr lang="en-US"/>
        </a:p>
      </dgm:t>
    </dgm:pt>
    <dgm:pt modelId="{6ED50151-907C-40C1-B630-A51F03052569}" type="sibTrans" cxnId="{7718E819-B032-44FB-AF35-3D9E65920D4A}">
      <dgm:prSet/>
      <dgm:spPr>
        <a:xfrm>
          <a:off x="6738134" y="1127200"/>
          <a:ext cx="878518" cy="580121"/>
        </a:xfrm>
        <a:prstGeom prst="rightArrow">
          <a:avLst>
            <a:gd name="adj1" fmla="val 60000"/>
            <a:gd name="adj2" fmla="val 50000"/>
          </a:avLst>
        </a:prstGeom>
        <a:solidFill>
          <a:schemeClr val="accent2">
            <a:lumMod val="20000"/>
            <a:lumOff val="80000"/>
          </a:schemeClr>
        </a:solidFill>
        <a:ln>
          <a:noFill/>
        </a:ln>
        <a:effectLst/>
      </dgm:spPr>
      <dgm:t>
        <a:bodyPr/>
        <a:lstStyle/>
        <a:p>
          <a:pPr>
            <a:buNone/>
          </a:pPr>
          <a:endParaRPr lang="en-US">
            <a:solidFill>
              <a:srgbClr val="FFFFFF"/>
            </a:solidFill>
            <a:latin typeface="Segoe UI Semilight"/>
            <a:ea typeface="+mn-ea"/>
            <a:cs typeface="+mn-cs"/>
          </a:endParaRPr>
        </a:p>
      </dgm:t>
    </dgm:pt>
    <dgm:pt modelId="{16BA07A4-51A8-46D2-B386-A22CFD223A5D}">
      <dgm:prSet phldrT="[Text]"/>
      <dgm:spPr>
        <a:xfrm>
          <a:off x="4226250" y="1873950"/>
          <a:ext cx="2819390" cy="2692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Provision mobile devices</a:t>
          </a:r>
        </a:p>
      </dgm:t>
    </dgm:pt>
    <dgm:pt modelId="{8E9C8990-712E-4445-9985-4370612B8560}" type="parTrans" cxnId="{23748390-B5B2-4D78-A229-52360B44D49D}">
      <dgm:prSet/>
      <dgm:spPr/>
      <dgm:t>
        <a:bodyPr/>
        <a:lstStyle/>
        <a:p>
          <a:endParaRPr lang="en-US"/>
        </a:p>
      </dgm:t>
    </dgm:pt>
    <dgm:pt modelId="{B12D444E-6EE3-4D33-8DF9-610B9ED08289}" type="sibTrans" cxnId="{23748390-B5B2-4D78-A229-52360B44D49D}">
      <dgm:prSet/>
      <dgm:spPr/>
      <dgm:t>
        <a:bodyPr/>
        <a:lstStyle/>
        <a:p>
          <a:endParaRPr lang="en-US"/>
        </a:p>
      </dgm:t>
    </dgm:pt>
    <dgm:pt modelId="{59F81D2E-6D81-4DB4-AD49-B9F67A6D2C0F}">
      <dgm:prSet phldrT="[Text]"/>
      <dgm:spPr>
        <a:xfrm>
          <a:off x="7981321" y="960571"/>
          <a:ext cx="2330075" cy="1370067"/>
        </a:xfrm>
        <a:prstGeom prst="roundRect">
          <a:avLst>
            <a:gd name="adj" fmla="val 10000"/>
          </a:avLst>
        </a:prstGeom>
        <a:solidFill>
          <a:srgbClr val="00BCF2"/>
        </a:solidFill>
        <a:ln w="10795" cap="flat" cmpd="sng" algn="ctr">
          <a:solidFill>
            <a:srgbClr val="E6E6E6">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Authorize access</a:t>
          </a:r>
        </a:p>
      </dgm:t>
    </dgm:pt>
    <dgm:pt modelId="{04F00611-209E-444D-8FC0-0C3805CA43D6}" type="parTrans" cxnId="{60B2E190-DFC9-4D8F-A2A0-2E364FBCF207}">
      <dgm:prSet/>
      <dgm:spPr/>
      <dgm:t>
        <a:bodyPr/>
        <a:lstStyle/>
        <a:p>
          <a:endParaRPr lang="en-US"/>
        </a:p>
      </dgm:t>
    </dgm:pt>
    <dgm:pt modelId="{035C7053-0E75-4FB0-9864-2CD97F053706}" type="sibTrans" cxnId="{60B2E190-DFC9-4D8F-A2A0-2E364FBCF207}">
      <dgm:prSet/>
      <dgm:spPr/>
      <dgm:t>
        <a:bodyPr/>
        <a:lstStyle/>
        <a:p>
          <a:endParaRPr lang="en-US"/>
        </a:p>
      </dgm:t>
    </dgm:pt>
    <dgm:pt modelId="{0E1EC4E1-15B4-45EF-B199-64BC903323B2}">
      <dgm:prSet phldrT="[Text]"/>
      <dgm:spPr>
        <a:xfrm>
          <a:off x="8213907" y="1873950"/>
          <a:ext cx="2819390" cy="2692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Assign to groups</a:t>
          </a:r>
        </a:p>
      </dgm:t>
    </dgm:pt>
    <dgm:pt modelId="{70F0F75B-7103-49F6-8307-4B3AABCDE8C2}" type="parTrans" cxnId="{14CE0C78-08B4-432D-9E59-B035D5D50B8A}">
      <dgm:prSet/>
      <dgm:spPr/>
      <dgm:t>
        <a:bodyPr/>
        <a:lstStyle/>
        <a:p>
          <a:endParaRPr lang="en-US"/>
        </a:p>
      </dgm:t>
    </dgm:pt>
    <dgm:pt modelId="{2BA8A536-FE07-42E8-90EA-2C75508A1E30}" type="sibTrans" cxnId="{14CE0C78-08B4-432D-9E59-B035D5D50B8A}">
      <dgm:prSet/>
      <dgm:spPr/>
      <dgm:t>
        <a:bodyPr/>
        <a:lstStyle/>
        <a:p>
          <a:endParaRPr lang="en-US"/>
        </a:p>
      </dgm:t>
    </dgm:pt>
    <dgm:pt modelId="{36FAF227-FE92-4035-812D-8B12C890BA6F}">
      <dgm:prSet phldrT="[Text]"/>
      <dgm:spPr>
        <a:xfrm>
          <a:off x="238593" y="1873950"/>
          <a:ext cx="2819390" cy="2692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Assign licenses</a:t>
          </a:r>
        </a:p>
      </dgm:t>
    </dgm:pt>
    <dgm:pt modelId="{8AEF5F75-67E9-4ECC-B4BA-FF16F2E3BF04}" type="parTrans" cxnId="{9044F956-F86E-4D9A-BD34-CF519CBBA3C9}">
      <dgm:prSet/>
      <dgm:spPr/>
      <dgm:t>
        <a:bodyPr/>
        <a:lstStyle/>
        <a:p>
          <a:endParaRPr lang="en-US"/>
        </a:p>
      </dgm:t>
    </dgm:pt>
    <dgm:pt modelId="{F5B606C8-A644-4FBF-8735-32732FD3166D}" type="sibTrans" cxnId="{9044F956-F86E-4D9A-BD34-CF519CBBA3C9}">
      <dgm:prSet/>
      <dgm:spPr/>
      <dgm:t>
        <a:bodyPr/>
        <a:lstStyle/>
        <a:p>
          <a:endParaRPr lang="en-US"/>
        </a:p>
      </dgm:t>
    </dgm:pt>
    <dgm:pt modelId="{03BB2631-41A3-47F2-8700-8423003F93E6}">
      <dgm:prSet phldrT="[Text]"/>
      <dgm:spPr>
        <a:xfrm>
          <a:off x="8213907" y="1873950"/>
          <a:ext cx="2819390" cy="2692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Assign to roles</a:t>
          </a:r>
        </a:p>
      </dgm:t>
    </dgm:pt>
    <dgm:pt modelId="{93E78ABC-6526-41EC-BC99-126F554B3D5A}" type="parTrans" cxnId="{76B09EEF-3C99-4F95-AEAA-239463F21729}">
      <dgm:prSet/>
      <dgm:spPr/>
      <dgm:t>
        <a:bodyPr/>
        <a:lstStyle/>
        <a:p>
          <a:endParaRPr lang="en-US"/>
        </a:p>
      </dgm:t>
    </dgm:pt>
    <dgm:pt modelId="{A7A40BC0-B3E8-4AE2-A305-D6446B6407B0}" type="sibTrans" cxnId="{76B09EEF-3C99-4F95-AEAA-239463F21729}">
      <dgm:prSet/>
      <dgm:spPr/>
      <dgm:t>
        <a:bodyPr/>
        <a:lstStyle/>
        <a:p>
          <a:endParaRPr lang="en-US"/>
        </a:p>
      </dgm:t>
    </dgm:pt>
    <dgm:pt modelId="{91B221BA-D6BB-42F0-9789-63CCF354D197}">
      <dgm:prSet phldrT="[Text]"/>
      <dgm:spPr>
        <a:xfrm>
          <a:off x="238593" y="1873950"/>
          <a:ext cx="2819390" cy="2692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Set manager</a:t>
          </a:r>
        </a:p>
      </dgm:t>
    </dgm:pt>
    <dgm:pt modelId="{9BC7017E-29BA-4BEC-AAC3-C681D3C97764}" type="parTrans" cxnId="{0355479E-0337-4012-8609-77A0EFA9100C}">
      <dgm:prSet/>
      <dgm:spPr/>
      <dgm:t>
        <a:bodyPr/>
        <a:lstStyle/>
        <a:p>
          <a:endParaRPr lang="en-US"/>
        </a:p>
      </dgm:t>
    </dgm:pt>
    <dgm:pt modelId="{FE0647C0-B4D1-4966-9DD3-77925EA25F46}" type="sibTrans" cxnId="{0355479E-0337-4012-8609-77A0EFA9100C}">
      <dgm:prSet/>
      <dgm:spPr/>
      <dgm:t>
        <a:bodyPr/>
        <a:lstStyle/>
        <a:p>
          <a:endParaRPr lang="en-US"/>
        </a:p>
      </dgm:t>
    </dgm:pt>
    <dgm:pt modelId="{9EB6C64E-732D-44A6-B9BB-8AA8E00F3911}">
      <dgm:prSet phldrT="[Text]"/>
      <dgm:spPr>
        <a:xfrm>
          <a:off x="238593" y="1873950"/>
          <a:ext cx="2819390" cy="2692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1422E261-5C89-4E37-808B-DD84E6EBC029}" type="parTrans" cxnId="{9BB670EF-656A-4273-8F28-B6D4CD89F677}">
      <dgm:prSet/>
      <dgm:spPr/>
      <dgm:t>
        <a:bodyPr/>
        <a:lstStyle/>
        <a:p>
          <a:endParaRPr lang="en-US"/>
        </a:p>
      </dgm:t>
    </dgm:pt>
    <dgm:pt modelId="{77A66E88-D964-44CB-A199-547DA5294B3B}" type="sibTrans" cxnId="{9BB670EF-656A-4273-8F28-B6D4CD89F677}">
      <dgm:prSet/>
      <dgm:spPr/>
      <dgm:t>
        <a:bodyPr/>
        <a:lstStyle/>
        <a:p>
          <a:endParaRPr lang="en-US"/>
        </a:p>
      </dgm:t>
    </dgm:pt>
    <dgm:pt modelId="{61C2DEB6-CA9C-40E7-A578-E60F05429FC4}">
      <dgm:prSet phldrT="[Text]"/>
      <dgm:spPr>
        <a:xfrm>
          <a:off x="238593" y="1873950"/>
          <a:ext cx="2819390" cy="2692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8353E4FE-4EEC-4A93-9AC5-5C747E84C5C8}" type="parTrans" cxnId="{37792380-C474-40DF-9F73-D44CFEBD1E1F}">
      <dgm:prSet/>
      <dgm:spPr/>
      <dgm:t>
        <a:bodyPr/>
        <a:lstStyle/>
        <a:p>
          <a:endParaRPr lang="en-US"/>
        </a:p>
      </dgm:t>
    </dgm:pt>
    <dgm:pt modelId="{9A998175-596B-479C-B029-9148726001F1}" type="sibTrans" cxnId="{37792380-C474-40DF-9F73-D44CFEBD1E1F}">
      <dgm:prSet/>
      <dgm:spPr/>
      <dgm:t>
        <a:bodyPr/>
        <a:lstStyle/>
        <a:p>
          <a:endParaRPr lang="en-US"/>
        </a:p>
      </dgm:t>
    </dgm:pt>
    <dgm:pt modelId="{E5473B48-F72D-4D03-87AD-8623E7A81A18}">
      <dgm:prSet phldrT="[Text]"/>
      <dgm:spPr>
        <a:xfrm>
          <a:off x="8213907" y="1873950"/>
          <a:ext cx="2819390" cy="2692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6B22AC13-9265-4A0F-9A96-428CC9123BB2}" type="parTrans" cxnId="{8B40F198-48A1-4D45-B096-376F3E1A83B4}">
      <dgm:prSet/>
      <dgm:spPr/>
      <dgm:t>
        <a:bodyPr/>
        <a:lstStyle/>
        <a:p>
          <a:endParaRPr lang="en-US"/>
        </a:p>
      </dgm:t>
    </dgm:pt>
    <dgm:pt modelId="{F4FC0FC2-395A-43B2-B9BE-8B7B78C797E0}" type="sibTrans" cxnId="{8B40F198-48A1-4D45-B096-376F3E1A83B4}">
      <dgm:prSet/>
      <dgm:spPr/>
      <dgm:t>
        <a:bodyPr/>
        <a:lstStyle/>
        <a:p>
          <a:endParaRPr lang="en-US"/>
        </a:p>
      </dgm:t>
    </dgm:pt>
    <dgm:pt modelId="{CB8EB054-818B-4C43-87E1-EDE1ED7A6B50}" type="pres">
      <dgm:prSet presAssocID="{88C710BC-DF54-4EE7-A9C2-4C81A0BE1546}" presName="linearFlow" presStyleCnt="0">
        <dgm:presLayoutVars>
          <dgm:dir/>
          <dgm:animLvl val="lvl"/>
          <dgm:resizeHandles val="exact"/>
        </dgm:presLayoutVars>
      </dgm:prSet>
      <dgm:spPr/>
    </dgm:pt>
    <dgm:pt modelId="{C186F061-7780-45CA-8FC7-017A1E9D2EDE}" type="pres">
      <dgm:prSet presAssocID="{E58D3CBD-E79B-439F-9858-3204510ED8D3}" presName="composite" presStyleCnt="0"/>
      <dgm:spPr/>
    </dgm:pt>
    <dgm:pt modelId="{89415F4C-37DF-4CF3-8DB0-A0FD8174804A}" type="pres">
      <dgm:prSet presAssocID="{E58D3CBD-E79B-439F-9858-3204510ED8D3}" presName="parTx" presStyleLbl="node1" presStyleIdx="0" presStyleCnt="3">
        <dgm:presLayoutVars>
          <dgm:chMax val="0"/>
          <dgm:chPref val="0"/>
          <dgm:bulletEnabled val="1"/>
        </dgm:presLayoutVars>
      </dgm:prSet>
      <dgm:spPr/>
    </dgm:pt>
    <dgm:pt modelId="{AE2E11B0-2202-4D65-99DD-D2DFAAE0A5CD}" type="pres">
      <dgm:prSet presAssocID="{E58D3CBD-E79B-439F-9858-3204510ED8D3}" presName="parSh" presStyleLbl="node1" presStyleIdx="0" presStyleCnt="3" custScaleX="100344"/>
      <dgm:spPr/>
    </dgm:pt>
    <dgm:pt modelId="{BA475487-4BAE-4AA5-84A1-BD002E2E79DC}" type="pres">
      <dgm:prSet presAssocID="{E58D3CBD-E79B-439F-9858-3204510ED8D3}" presName="desTx" presStyleLbl="fgAcc1" presStyleIdx="0" presStyleCnt="3" custScaleX="121000">
        <dgm:presLayoutVars>
          <dgm:bulletEnabled val="1"/>
        </dgm:presLayoutVars>
      </dgm:prSet>
      <dgm:spPr/>
    </dgm:pt>
    <dgm:pt modelId="{C7B629D9-C096-4D00-A30A-75303FEB436A}" type="pres">
      <dgm:prSet presAssocID="{23145198-6BCB-4AD7-8CEA-B1D9014495FA}" presName="sibTrans" presStyleLbl="sibTrans2D1" presStyleIdx="0" presStyleCnt="2"/>
      <dgm:spPr/>
    </dgm:pt>
    <dgm:pt modelId="{98EE91D0-64D5-4CD1-90EF-F989D068DC76}" type="pres">
      <dgm:prSet presAssocID="{23145198-6BCB-4AD7-8CEA-B1D9014495FA}" presName="connTx" presStyleLbl="sibTrans2D1" presStyleIdx="0" presStyleCnt="2"/>
      <dgm:spPr/>
    </dgm:pt>
    <dgm:pt modelId="{370E0E31-DD02-4938-A34C-03604D080E27}" type="pres">
      <dgm:prSet presAssocID="{AECAC236-7F7F-4467-A1F1-4A47977C2BD6}" presName="composite" presStyleCnt="0"/>
      <dgm:spPr/>
    </dgm:pt>
    <dgm:pt modelId="{D7CF983B-54C7-46DC-B589-6F9A343660AA}" type="pres">
      <dgm:prSet presAssocID="{AECAC236-7F7F-4467-A1F1-4A47977C2BD6}" presName="parTx" presStyleLbl="node1" presStyleIdx="0" presStyleCnt="3">
        <dgm:presLayoutVars>
          <dgm:chMax val="0"/>
          <dgm:chPref val="0"/>
          <dgm:bulletEnabled val="1"/>
        </dgm:presLayoutVars>
      </dgm:prSet>
      <dgm:spPr/>
    </dgm:pt>
    <dgm:pt modelId="{FE49BEBC-462C-4CA2-BFC5-040CF0B5D5FD}" type="pres">
      <dgm:prSet presAssocID="{AECAC236-7F7F-4467-A1F1-4A47977C2BD6}" presName="parSh" presStyleLbl="node1" presStyleIdx="1" presStyleCnt="3"/>
      <dgm:spPr/>
    </dgm:pt>
    <dgm:pt modelId="{4E8579AF-FAC5-4ADE-A6A6-B3F2CB81F0AC}" type="pres">
      <dgm:prSet presAssocID="{AECAC236-7F7F-4467-A1F1-4A47977C2BD6}" presName="desTx" presStyleLbl="fgAcc1" presStyleIdx="1" presStyleCnt="3" custScaleX="121000">
        <dgm:presLayoutVars>
          <dgm:bulletEnabled val="1"/>
        </dgm:presLayoutVars>
      </dgm:prSet>
      <dgm:spPr/>
    </dgm:pt>
    <dgm:pt modelId="{68837AFD-3AB9-454E-98A2-603FC663E9FA}" type="pres">
      <dgm:prSet presAssocID="{6ED50151-907C-40C1-B630-A51F03052569}" presName="sibTrans" presStyleLbl="sibTrans2D1" presStyleIdx="1" presStyleCnt="2"/>
      <dgm:spPr/>
    </dgm:pt>
    <dgm:pt modelId="{7D0F8BF8-84FC-41F9-BE15-D421B4042570}" type="pres">
      <dgm:prSet presAssocID="{6ED50151-907C-40C1-B630-A51F03052569}" presName="connTx" presStyleLbl="sibTrans2D1" presStyleIdx="1" presStyleCnt="2"/>
      <dgm:spPr/>
    </dgm:pt>
    <dgm:pt modelId="{6DD7E535-DACB-4DA9-92AF-CD1166C25A6A}" type="pres">
      <dgm:prSet presAssocID="{59F81D2E-6D81-4DB4-AD49-B9F67A6D2C0F}" presName="composite" presStyleCnt="0"/>
      <dgm:spPr/>
    </dgm:pt>
    <dgm:pt modelId="{A753A8E5-9C30-4319-B1D6-FF6239E95698}" type="pres">
      <dgm:prSet presAssocID="{59F81D2E-6D81-4DB4-AD49-B9F67A6D2C0F}" presName="parTx" presStyleLbl="node1" presStyleIdx="1" presStyleCnt="3">
        <dgm:presLayoutVars>
          <dgm:chMax val="0"/>
          <dgm:chPref val="0"/>
          <dgm:bulletEnabled val="1"/>
        </dgm:presLayoutVars>
      </dgm:prSet>
      <dgm:spPr/>
    </dgm:pt>
    <dgm:pt modelId="{5D31D8C6-FFD1-42AF-A491-5EFB99E2B588}" type="pres">
      <dgm:prSet presAssocID="{59F81D2E-6D81-4DB4-AD49-B9F67A6D2C0F}" presName="parSh" presStyleLbl="node1" presStyleIdx="2" presStyleCnt="3"/>
      <dgm:spPr/>
    </dgm:pt>
    <dgm:pt modelId="{50072EB8-44A8-4B55-BB92-D716F704AAAD}" type="pres">
      <dgm:prSet presAssocID="{59F81D2E-6D81-4DB4-AD49-B9F67A6D2C0F}" presName="desTx" presStyleLbl="fgAcc1" presStyleIdx="2" presStyleCnt="3" custScaleX="121000">
        <dgm:presLayoutVars>
          <dgm:bulletEnabled val="1"/>
        </dgm:presLayoutVars>
      </dgm:prSet>
      <dgm:spPr/>
    </dgm:pt>
  </dgm:ptLst>
  <dgm:cxnLst>
    <dgm:cxn modelId="{2335300F-4D5E-432B-9A7C-670209D2452E}" type="presOf" srcId="{E58D3CBD-E79B-439F-9858-3204510ED8D3}" destId="{89415F4C-37DF-4CF3-8DB0-A0FD8174804A}" srcOrd="0" destOrd="0" presId="urn:microsoft.com/office/officeart/2005/8/layout/process3"/>
    <dgm:cxn modelId="{7718E819-B032-44FB-AF35-3D9E65920D4A}" srcId="{88C710BC-DF54-4EE7-A9C2-4C81A0BE1546}" destId="{AECAC236-7F7F-4467-A1F1-4A47977C2BD6}" srcOrd="1" destOrd="0" parTransId="{3E10033B-F6D2-4737-A352-31C628B9D062}" sibTransId="{6ED50151-907C-40C1-B630-A51F03052569}"/>
    <dgm:cxn modelId="{EF770E1C-E969-4439-8EBC-67DB650A1D57}" srcId="{88C710BC-DF54-4EE7-A9C2-4C81A0BE1546}" destId="{E58D3CBD-E79B-439F-9858-3204510ED8D3}" srcOrd="0" destOrd="0" parTransId="{6F9C33D1-0ECC-4E39-843C-B9AA6453C732}" sibTransId="{23145198-6BCB-4AD7-8CEA-B1D9014495FA}"/>
    <dgm:cxn modelId="{8065EB1E-2DF9-4C21-8E0F-4B58E8387F1B}" type="presOf" srcId="{16BA07A4-51A8-46D2-B386-A22CFD223A5D}" destId="{4E8579AF-FAC5-4ADE-A6A6-B3F2CB81F0AC}" srcOrd="0" destOrd="0" presId="urn:microsoft.com/office/officeart/2005/8/layout/process3"/>
    <dgm:cxn modelId="{957EA020-5BC9-48D8-9BC7-651A242ECFAC}" type="presOf" srcId="{23145198-6BCB-4AD7-8CEA-B1D9014495FA}" destId="{C7B629D9-C096-4D00-A30A-75303FEB436A}" srcOrd="0" destOrd="0" presId="urn:microsoft.com/office/officeart/2005/8/layout/process3"/>
    <dgm:cxn modelId="{7ED4A427-844A-4F65-BE93-F61591346E32}" type="presOf" srcId="{23145198-6BCB-4AD7-8CEA-B1D9014495FA}" destId="{98EE91D0-64D5-4CD1-90EF-F989D068DC76}" srcOrd="1" destOrd="0" presId="urn:microsoft.com/office/officeart/2005/8/layout/process3"/>
    <dgm:cxn modelId="{A566AA2D-A27E-469F-8D35-AFD273C46DEB}" type="presOf" srcId="{36FAF227-FE92-4035-812D-8B12C890BA6F}" destId="{BA475487-4BAE-4AA5-84A1-BD002E2E79DC}" srcOrd="0" destOrd="2" presId="urn:microsoft.com/office/officeart/2005/8/layout/process3"/>
    <dgm:cxn modelId="{F0F36135-48FC-4C38-A2AA-3D9AFED00D19}" type="presOf" srcId="{E5473B48-F72D-4D03-87AD-8623E7A81A18}" destId="{50072EB8-44A8-4B55-BB92-D716F704AAAD}" srcOrd="0" destOrd="1" presId="urn:microsoft.com/office/officeart/2005/8/layout/process3"/>
    <dgm:cxn modelId="{A4C7AD5E-371F-43E9-BD15-6E00D568CC3C}" type="presOf" srcId="{0E1EC4E1-15B4-45EF-B199-64BC903323B2}" destId="{50072EB8-44A8-4B55-BB92-D716F704AAAD}" srcOrd="0" destOrd="0" presId="urn:microsoft.com/office/officeart/2005/8/layout/process3"/>
    <dgm:cxn modelId="{AAD8DA4E-2172-4395-BDEF-9D25B849D0E7}" type="presOf" srcId="{88C710BC-DF54-4EE7-A9C2-4C81A0BE1546}" destId="{CB8EB054-818B-4C43-87E1-EDE1ED7A6B50}" srcOrd="0" destOrd="0" presId="urn:microsoft.com/office/officeart/2005/8/layout/process3"/>
    <dgm:cxn modelId="{9044F956-F86E-4D9A-BD34-CF519CBBA3C9}" srcId="{E58D3CBD-E79B-439F-9858-3204510ED8D3}" destId="{36FAF227-FE92-4035-812D-8B12C890BA6F}" srcOrd="2" destOrd="0" parTransId="{8AEF5F75-67E9-4ECC-B4BA-FF16F2E3BF04}" sibTransId="{F5B606C8-A644-4FBF-8735-32732FD3166D}"/>
    <dgm:cxn modelId="{14CE0C78-08B4-432D-9E59-B035D5D50B8A}" srcId="{59F81D2E-6D81-4DB4-AD49-B9F67A6D2C0F}" destId="{0E1EC4E1-15B4-45EF-B199-64BC903323B2}" srcOrd="0" destOrd="0" parTransId="{70F0F75B-7103-49F6-8307-4B3AABCDE8C2}" sibTransId="{2BA8A536-FE07-42E8-90EA-2C75508A1E30}"/>
    <dgm:cxn modelId="{3686CB7A-5C28-4D16-9D81-0E37E1D1CCDE}" type="presOf" srcId="{59F81D2E-6D81-4DB4-AD49-B9F67A6D2C0F}" destId="{5D31D8C6-FFD1-42AF-A491-5EFB99E2B588}" srcOrd="1" destOrd="0" presId="urn:microsoft.com/office/officeart/2005/8/layout/process3"/>
    <dgm:cxn modelId="{37792380-C474-40DF-9F73-D44CFEBD1E1F}" srcId="{E58D3CBD-E79B-439F-9858-3204510ED8D3}" destId="{61C2DEB6-CA9C-40E7-A578-E60F05429FC4}" srcOrd="3" destOrd="0" parTransId="{8353E4FE-4EEC-4A93-9AC5-5C747E84C5C8}" sibTransId="{9A998175-596B-479C-B029-9148726001F1}"/>
    <dgm:cxn modelId="{6C977E8C-1F63-4C35-907E-24F3FA920226}" type="presOf" srcId="{03BB2631-41A3-47F2-8700-8423003F93E6}" destId="{50072EB8-44A8-4B55-BB92-D716F704AAAD}" srcOrd="0" destOrd="2" presId="urn:microsoft.com/office/officeart/2005/8/layout/process3"/>
    <dgm:cxn modelId="{71599B8D-D08A-4DD6-A4A7-5840C9F64241}" type="presOf" srcId="{59F81D2E-6D81-4DB4-AD49-B9F67A6D2C0F}" destId="{A753A8E5-9C30-4319-B1D6-FF6239E95698}" srcOrd="0" destOrd="0" presId="urn:microsoft.com/office/officeart/2005/8/layout/process3"/>
    <dgm:cxn modelId="{23748390-B5B2-4D78-A229-52360B44D49D}" srcId="{AECAC236-7F7F-4467-A1F1-4A47977C2BD6}" destId="{16BA07A4-51A8-46D2-B386-A22CFD223A5D}" srcOrd="0" destOrd="0" parTransId="{8E9C8990-712E-4445-9985-4370612B8560}" sibTransId="{B12D444E-6EE3-4D33-8DF9-610B9ED08289}"/>
    <dgm:cxn modelId="{60B2E190-DFC9-4D8F-A2A0-2E364FBCF207}" srcId="{88C710BC-DF54-4EE7-A9C2-4C81A0BE1546}" destId="{59F81D2E-6D81-4DB4-AD49-B9F67A6D2C0F}" srcOrd="2" destOrd="0" parTransId="{04F00611-209E-444D-8FC0-0C3805CA43D6}" sibTransId="{035C7053-0E75-4FB0-9864-2CD97F053706}"/>
    <dgm:cxn modelId="{6D0E5595-C4DF-4D6F-BFCB-13477E25EA70}" type="presOf" srcId="{91B221BA-D6BB-42F0-9789-63CCF354D197}" destId="{BA475487-4BAE-4AA5-84A1-BD002E2E79DC}" srcOrd="0" destOrd="4" presId="urn:microsoft.com/office/officeart/2005/8/layout/process3"/>
    <dgm:cxn modelId="{8B40F198-48A1-4D45-B096-376F3E1A83B4}" srcId="{59F81D2E-6D81-4DB4-AD49-B9F67A6D2C0F}" destId="{E5473B48-F72D-4D03-87AD-8623E7A81A18}" srcOrd="1" destOrd="0" parTransId="{6B22AC13-9265-4A0F-9A96-428CC9123BB2}" sibTransId="{F4FC0FC2-395A-43B2-B9BE-8B7B78C797E0}"/>
    <dgm:cxn modelId="{0355479E-0337-4012-8609-77A0EFA9100C}" srcId="{E58D3CBD-E79B-439F-9858-3204510ED8D3}" destId="{91B221BA-D6BB-42F0-9789-63CCF354D197}" srcOrd="4" destOrd="0" parTransId="{9BC7017E-29BA-4BEC-AAC3-C681D3C97764}" sibTransId="{FE0647C0-B4D1-4966-9DD3-77925EA25F46}"/>
    <dgm:cxn modelId="{66E7AEA5-0465-42BB-BBDA-74E117CB804A}" type="presOf" srcId="{7C7622B3-8B54-41F1-AF11-C05F21A156FB}" destId="{BA475487-4BAE-4AA5-84A1-BD002E2E79DC}" srcOrd="0" destOrd="0" presId="urn:microsoft.com/office/officeart/2005/8/layout/process3"/>
    <dgm:cxn modelId="{2DAD9CBA-DA40-4976-9240-DB9B75F79BB8}" type="presOf" srcId="{61C2DEB6-CA9C-40E7-A578-E60F05429FC4}" destId="{BA475487-4BAE-4AA5-84A1-BD002E2E79DC}" srcOrd="0" destOrd="3" presId="urn:microsoft.com/office/officeart/2005/8/layout/process3"/>
    <dgm:cxn modelId="{E903B7D5-1D3D-4E80-BB43-1094FC3A3CEC}" type="presOf" srcId="{6ED50151-907C-40C1-B630-A51F03052569}" destId="{68837AFD-3AB9-454E-98A2-603FC663E9FA}" srcOrd="0" destOrd="0" presId="urn:microsoft.com/office/officeart/2005/8/layout/process3"/>
    <dgm:cxn modelId="{88FA61D7-41C2-4C5A-AF8D-E5287C386AA0}" type="presOf" srcId="{6ED50151-907C-40C1-B630-A51F03052569}" destId="{7D0F8BF8-84FC-41F9-BE15-D421B4042570}" srcOrd="1" destOrd="0" presId="urn:microsoft.com/office/officeart/2005/8/layout/process3"/>
    <dgm:cxn modelId="{38FD41DE-5C3C-4BBF-899F-99B3CF971D7B}" type="presOf" srcId="{AECAC236-7F7F-4467-A1F1-4A47977C2BD6}" destId="{D7CF983B-54C7-46DC-B589-6F9A343660AA}" srcOrd="0" destOrd="0" presId="urn:microsoft.com/office/officeart/2005/8/layout/process3"/>
    <dgm:cxn modelId="{134E39E3-4DCD-4193-8694-0B8BA7ADB5E2}" type="presOf" srcId="{AECAC236-7F7F-4467-A1F1-4A47977C2BD6}" destId="{FE49BEBC-462C-4CA2-BFC5-040CF0B5D5FD}" srcOrd="1" destOrd="0" presId="urn:microsoft.com/office/officeart/2005/8/layout/process3"/>
    <dgm:cxn modelId="{9BB670EF-656A-4273-8F28-B6D4CD89F677}" srcId="{E58D3CBD-E79B-439F-9858-3204510ED8D3}" destId="{9EB6C64E-732D-44A6-B9BB-8AA8E00F3911}" srcOrd="1" destOrd="0" parTransId="{1422E261-5C89-4E37-808B-DD84E6EBC029}" sibTransId="{77A66E88-D964-44CB-A199-547DA5294B3B}"/>
    <dgm:cxn modelId="{76B09EEF-3C99-4F95-AEAA-239463F21729}" srcId="{59F81D2E-6D81-4DB4-AD49-B9F67A6D2C0F}" destId="{03BB2631-41A3-47F2-8700-8423003F93E6}" srcOrd="2" destOrd="0" parTransId="{93E78ABC-6526-41EC-BC99-126F554B3D5A}" sibTransId="{A7A40BC0-B3E8-4AE2-A305-D6446B6407B0}"/>
    <dgm:cxn modelId="{7689DCEF-3FA6-4A51-825C-76283A51E2FB}" type="presOf" srcId="{E58D3CBD-E79B-439F-9858-3204510ED8D3}" destId="{AE2E11B0-2202-4D65-99DD-D2DFAAE0A5CD}" srcOrd="1" destOrd="0" presId="urn:microsoft.com/office/officeart/2005/8/layout/process3"/>
    <dgm:cxn modelId="{9610DAF6-92E9-477E-B705-EBC321E0B299}" type="presOf" srcId="{9EB6C64E-732D-44A6-B9BB-8AA8E00F3911}" destId="{BA475487-4BAE-4AA5-84A1-BD002E2E79DC}" srcOrd="0" destOrd="1" presId="urn:microsoft.com/office/officeart/2005/8/layout/process3"/>
    <dgm:cxn modelId="{F7D314F8-F6CD-444B-BB97-3653FB52CCF0}" srcId="{E58D3CBD-E79B-439F-9858-3204510ED8D3}" destId="{7C7622B3-8B54-41F1-AF11-C05F21A156FB}" srcOrd="0" destOrd="0" parTransId="{5FF7823B-6BF7-4621-BA5D-44D3C2A61DB5}" sibTransId="{D8ECDBA9-8BEF-449A-8654-BCAD6A734E55}"/>
    <dgm:cxn modelId="{77EBF5CD-28CC-4F9C-BA1A-BD0C7465ED0C}" type="presParOf" srcId="{CB8EB054-818B-4C43-87E1-EDE1ED7A6B50}" destId="{C186F061-7780-45CA-8FC7-017A1E9D2EDE}" srcOrd="0" destOrd="0" presId="urn:microsoft.com/office/officeart/2005/8/layout/process3"/>
    <dgm:cxn modelId="{6CF386F3-1622-4C15-903B-1C18AC2E6EAC}" type="presParOf" srcId="{C186F061-7780-45CA-8FC7-017A1E9D2EDE}" destId="{89415F4C-37DF-4CF3-8DB0-A0FD8174804A}" srcOrd="0" destOrd="0" presId="urn:microsoft.com/office/officeart/2005/8/layout/process3"/>
    <dgm:cxn modelId="{290E3AE9-7C65-4279-BF5D-26A8FA31B728}" type="presParOf" srcId="{C186F061-7780-45CA-8FC7-017A1E9D2EDE}" destId="{AE2E11B0-2202-4D65-99DD-D2DFAAE0A5CD}" srcOrd="1" destOrd="0" presId="urn:microsoft.com/office/officeart/2005/8/layout/process3"/>
    <dgm:cxn modelId="{05E99DE0-AA59-47F2-9047-E9468E48B6F5}" type="presParOf" srcId="{C186F061-7780-45CA-8FC7-017A1E9D2EDE}" destId="{BA475487-4BAE-4AA5-84A1-BD002E2E79DC}" srcOrd="2" destOrd="0" presId="urn:microsoft.com/office/officeart/2005/8/layout/process3"/>
    <dgm:cxn modelId="{EDE3504F-0877-4E81-B046-1622378756E2}" type="presParOf" srcId="{CB8EB054-818B-4C43-87E1-EDE1ED7A6B50}" destId="{C7B629D9-C096-4D00-A30A-75303FEB436A}" srcOrd="1" destOrd="0" presId="urn:microsoft.com/office/officeart/2005/8/layout/process3"/>
    <dgm:cxn modelId="{83F4F7B0-6C3F-47E5-BF98-1BB4BF485BD7}" type="presParOf" srcId="{C7B629D9-C096-4D00-A30A-75303FEB436A}" destId="{98EE91D0-64D5-4CD1-90EF-F989D068DC76}" srcOrd="0" destOrd="0" presId="urn:microsoft.com/office/officeart/2005/8/layout/process3"/>
    <dgm:cxn modelId="{D9BB5270-053F-4413-A17E-C1A07504C9A3}" type="presParOf" srcId="{CB8EB054-818B-4C43-87E1-EDE1ED7A6B50}" destId="{370E0E31-DD02-4938-A34C-03604D080E27}" srcOrd="2" destOrd="0" presId="urn:microsoft.com/office/officeart/2005/8/layout/process3"/>
    <dgm:cxn modelId="{8EA2EF56-B891-4542-840F-5BAC2195C820}" type="presParOf" srcId="{370E0E31-DD02-4938-A34C-03604D080E27}" destId="{D7CF983B-54C7-46DC-B589-6F9A343660AA}" srcOrd="0" destOrd="0" presId="urn:microsoft.com/office/officeart/2005/8/layout/process3"/>
    <dgm:cxn modelId="{21C10186-BF51-4AB3-B96C-F660321664E2}" type="presParOf" srcId="{370E0E31-DD02-4938-A34C-03604D080E27}" destId="{FE49BEBC-462C-4CA2-BFC5-040CF0B5D5FD}" srcOrd="1" destOrd="0" presId="urn:microsoft.com/office/officeart/2005/8/layout/process3"/>
    <dgm:cxn modelId="{0C269584-1213-4BF9-8245-FC69754C1111}" type="presParOf" srcId="{370E0E31-DD02-4938-A34C-03604D080E27}" destId="{4E8579AF-FAC5-4ADE-A6A6-B3F2CB81F0AC}" srcOrd="2" destOrd="0" presId="urn:microsoft.com/office/officeart/2005/8/layout/process3"/>
    <dgm:cxn modelId="{CD799CF0-6EED-4A1E-9E7D-7EC92F6607CC}" type="presParOf" srcId="{CB8EB054-818B-4C43-87E1-EDE1ED7A6B50}" destId="{68837AFD-3AB9-454E-98A2-603FC663E9FA}" srcOrd="3" destOrd="0" presId="urn:microsoft.com/office/officeart/2005/8/layout/process3"/>
    <dgm:cxn modelId="{7BD61660-EE94-4CF7-9EDB-2D5105AA8EC2}" type="presParOf" srcId="{68837AFD-3AB9-454E-98A2-603FC663E9FA}" destId="{7D0F8BF8-84FC-41F9-BE15-D421B4042570}" srcOrd="0" destOrd="0" presId="urn:microsoft.com/office/officeart/2005/8/layout/process3"/>
    <dgm:cxn modelId="{9491C5D9-32F8-4D68-9AD6-86C7DE7F87B9}" type="presParOf" srcId="{CB8EB054-818B-4C43-87E1-EDE1ED7A6B50}" destId="{6DD7E535-DACB-4DA9-92AF-CD1166C25A6A}" srcOrd="4" destOrd="0" presId="urn:microsoft.com/office/officeart/2005/8/layout/process3"/>
    <dgm:cxn modelId="{4D20E1C7-6E70-4821-8018-27982C16BCA0}" type="presParOf" srcId="{6DD7E535-DACB-4DA9-92AF-CD1166C25A6A}" destId="{A753A8E5-9C30-4319-B1D6-FF6239E95698}" srcOrd="0" destOrd="0" presId="urn:microsoft.com/office/officeart/2005/8/layout/process3"/>
    <dgm:cxn modelId="{17368387-6114-4C0B-9E17-B891598304B2}" type="presParOf" srcId="{6DD7E535-DACB-4DA9-92AF-CD1166C25A6A}" destId="{5D31D8C6-FFD1-42AF-A491-5EFB99E2B588}" srcOrd="1" destOrd="0" presId="urn:microsoft.com/office/officeart/2005/8/layout/process3"/>
    <dgm:cxn modelId="{4694FBB9-47E2-4223-9D4B-7AB3075E64F7}" type="presParOf" srcId="{6DD7E535-DACB-4DA9-92AF-CD1166C25A6A}" destId="{50072EB8-44A8-4B55-BB92-D716F704AAAD}"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C710BC-DF54-4EE7-A9C2-4C81A0BE1546}"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en-US"/>
        </a:p>
      </dgm:t>
    </dgm:pt>
    <dgm:pt modelId="{E58D3CBD-E79B-439F-9858-3204510ED8D3}">
      <dgm:prSet phldrT="[Text]"/>
      <dgm:spPr>
        <a:solidFill>
          <a:srgbClr val="00B0F0"/>
        </a:solidFill>
      </dgm:spPr>
      <dgm:t>
        <a:bodyPr/>
        <a:lstStyle/>
        <a:p>
          <a:r>
            <a:rPr lang="en-US" dirty="0"/>
            <a:t>Department update</a:t>
          </a:r>
        </a:p>
      </dgm:t>
    </dgm:pt>
    <dgm:pt modelId="{6F9C33D1-0ECC-4E39-843C-B9AA6453C732}" type="parTrans" cxnId="{EF770E1C-E969-4439-8EBC-67DB650A1D57}">
      <dgm:prSet/>
      <dgm:spPr/>
      <dgm:t>
        <a:bodyPr/>
        <a:lstStyle/>
        <a:p>
          <a:endParaRPr lang="en-US"/>
        </a:p>
      </dgm:t>
    </dgm:pt>
    <dgm:pt modelId="{23145198-6BCB-4AD7-8CEA-B1D9014495FA}" type="sibTrans" cxnId="{EF770E1C-E969-4439-8EBC-67DB650A1D57}">
      <dgm:prSet/>
      <dgm:spPr>
        <a:solidFill>
          <a:schemeClr val="accent2">
            <a:lumMod val="20000"/>
            <a:lumOff val="80000"/>
          </a:schemeClr>
        </a:solidFill>
      </dgm:spPr>
      <dgm:t>
        <a:bodyPr/>
        <a:lstStyle/>
        <a:p>
          <a:endParaRPr lang="en-US"/>
        </a:p>
      </dgm:t>
    </dgm:pt>
    <dgm:pt modelId="{7C7622B3-8B54-41F1-AF11-C05F21A156FB}">
      <dgm:prSet phldrT="[Text]" custT="1"/>
      <dgm:spPr/>
      <dgm:t>
        <a:bodyPr/>
        <a:lstStyle/>
        <a:p>
          <a:r>
            <a:rPr lang="en-US" sz="2000" dirty="0"/>
            <a:t>Change dept.</a:t>
          </a:r>
        </a:p>
      </dgm:t>
    </dgm:pt>
    <dgm:pt modelId="{5FF7823B-6BF7-4621-BA5D-44D3C2A61DB5}" type="parTrans" cxnId="{F7D314F8-F6CD-444B-BB97-3653FB52CCF0}">
      <dgm:prSet/>
      <dgm:spPr/>
      <dgm:t>
        <a:bodyPr/>
        <a:lstStyle/>
        <a:p>
          <a:endParaRPr lang="en-US"/>
        </a:p>
      </dgm:t>
    </dgm:pt>
    <dgm:pt modelId="{D8ECDBA9-8BEF-449A-8654-BCAD6A734E55}" type="sibTrans" cxnId="{F7D314F8-F6CD-444B-BB97-3653FB52CCF0}">
      <dgm:prSet/>
      <dgm:spPr/>
      <dgm:t>
        <a:bodyPr/>
        <a:lstStyle/>
        <a:p>
          <a:endParaRPr lang="en-US"/>
        </a:p>
      </dgm:t>
    </dgm:pt>
    <dgm:pt modelId="{AECAC236-7F7F-4467-A1F1-4A47977C2BD6}">
      <dgm:prSet phldrT="[Text]"/>
      <dgm:spPr>
        <a:solidFill>
          <a:srgbClr val="00B0F0"/>
        </a:solidFill>
      </dgm:spPr>
      <dgm:t>
        <a:bodyPr/>
        <a:lstStyle/>
        <a:p>
          <a:r>
            <a:rPr lang="en-US" dirty="0"/>
            <a:t>Re-authorize</a:t>
          </a:r>
        </a:p>
      </dgm:t>
    </dgm:pt>
    <dgm:pt modelId="{3E10033B-F6D2-4737-A352-31C628B9D062}" type="parTrans" cxnId="{7718E819-B032-44FB-AF35-3D9E65920D4A}">
      <dgm:prSet/>
      <dgm:spPr/>
      <dgm:t>
        <a:bodyPr/>
        <a:lstStyle/>
        <a:p>
          <a:endParaRPr lang="en-US"/>
        </a:p>
      </dgm:t>
    </dgm:pt>
    <dgm:pt modelId="{6ED50151-907C-40C1-B630-A51F03052569}" type="sibTrans" cxnId="{7718E819-B032-44FB-AF35-3D9E65920D4A}">
      <dgm:prSet/>
      <dgm:spPr>
        <a:solidFill>
          <a:schemeClr val="accent2">
            <a:lumMod val="20000"/>
            <a:lumOff val="80000"/>
          </a:schemeClr>
        </a:solidFill>
      </dgm:spPr>
      <dgm:t>
        <a:bodyPr/>
        <a:lstStyle/>
        <a:p>
          <a:endParaRPr lang="en-US"/>
        </a:p>
      </dgm:t>
    </dgm:pt>
    <dgm:pt modelId="{16BA07A4-51A8-46D2-B386-A22CFD223A5D}">
      <dgm:prSet phldrT="[Text]" custT="1"/>
      <dgm:spPr/>
      <dgm:t>
        <a:bodyPr/>
        <a:lstStyle/>
        <a:p>
          <a:r>
            <a:rPr lang="en-US" sz="2000" dirty="0"/>
            <a:t>Remove from groups</a:t>
          </a:r>
        </a:p>
      </dgm:t>
    </dgm:pt>
    <dgm:pt modelId="{8E9C8990-712E-4445-9985-4370612B8560}" type="parTrans" cxnId="{23748390-B5B2-4D78-A229-52360B44D49D}">
      <dgm:prSet/>
      <dgm:spPr/>
      <dgm:t>
        <a:bodyPr/>
        <a:lstStyle/>
        <a:p>
          <a:endParaRPr lang="en-US"/>
        </a:p>
      </dgm:t>
    </dgm:pt>
    <dgm:pt modelId="{B12D444E-6EE3-4D33-8DF9-610B9ED08289}" type="sibTrans" cxnId="{23748390-B5B2-4D78-A229-52360B44D49D}">
      <dgm:prSet/>
      <dgm:spPr/>
      <dgm:t>
        <a:bodyPr/>
        <a:lstStyle/>
        <a:p>
          <a:endParaRPr lang="en-US"/>
        </a:p>
      </dgm:t>
    </dgm:pt>
    <dgm:pt modelId="{59F81D2E-6D81-4DB4-AD49-B9F67A6D2C0F}">
      <dgm:prSet phldrT="[Text]"/>
      <dgm:spPr>
        <a:solidFill>
          <a:srgbClr val="00B0F0"/>
        </a:solidFill>
      </dgm:spPr>
      <dgm:t>
        <a:bodyPr/>
        <a:lstStyle/>
        <a:p>
          <a:r>
            <a:rPr lang="en-US" dirty="0"/>
            <a:t>Work in progress?</a:t>
          </a:r>
        </a:p>
      </dgm:t>
    </dgm:pt>
    <dgm:pt modelId="{04F00611-209E-444D-8FC0-0C3805CA43D6}" type="parTrans" cxnId="{60B2E190-DFC9-4D8F-A2A0-2E364FBCF207}">
      <dgm:prSet/>
      <dgm:spPr/>
      <dgm:t>
        <a:bodyPr/>
        <a:lstStyle/>
        <a:p>
          <a:endParaRPr lang="en-US"/>
        </a:p>
      </dgm:t>
    </dgm:pt>
    <dgm:pt modelId="{035C7053-0E75-4FB0-9864-2CD97F053706}" type="sibTrans" cxnId="{60B2E190-DFC9-4D8F-A2A0-2E364FBCF207}">
      <dgm:prSet/>
      <dgm:spPr/>
      <dgm:t>
        <a:bodyPr/>
        <a:lstStyle/>
        <a:p>
          <a:endParaRPr lang="en-US"/>
        </a:p>
      </dgm:t>
    </dgm:pt>
    <dgm:pt modelId="{0E1EC4E1-15B4-45EF-B199-64BC903323B2}">
      <dgm:prSet phldrT="[Text]" custT="1"/>
      <dgm:spPr/>
      <dgm:t>
        <a:bodyPr/>
        <a:lstStyle/>
        <a:p>
          <a:r>
            <a:rPr lang="en-US" sz="2000" dirty="0"/>
            <a:t>Working on?</a:t>
          </a:r>
        </a:p>
      </dgm:t>
    </dgm:pt>
    <dgm:pt modelId="{70F0F75B-7103-49F6-8307-4B3AABCDE8C2}" type="parTrans" cxnId="{14CE0C78-08B4-432D-9E59-B035D5D50B8A}">
      <dgm:prSet/>
      <dgm:spPr/>
      <dgm:t>
        <a:bodyPr/>
        <a:lstStyle/>
        <a:p>
          <a:endParaRPr lang="en-US"/>
        </a:p>
      </dgm:t>
    </dgm:pt>
    <dgm:pt modelId="{2BA8A536-FE07-42E8-90EA-2C75508A1E30}" type="sibTrans" cxnId="{14CE0C78-08B4-432D-9E59-B035D5D50B8A}">
      <dgm:prSet/>
      <dgm:spPr/>
      <dgm:t>
        <a:bodyPr/>
        <a:lstStyle/>
        <a:p>
          <a:endParaRPr lang="en-US"/>
        </a:p>
      </dgm:t>
    </dgm:pt>
    <dgm:pt modelId="{03BB2631-41A3-47F2-8700-8423003F93E6}">
      <dgm:prSet phldrT="[Text]" custT="1"/>
      <dgm:spPr/>
      <dgm:t>
        <a:bodyPr/>
        <a:lstStyle/>
        <a:p>
          <a:r>
            <a:rPr lang="en-US" sz="2000" dirty="0"/>
            <a:t>Tasks</a:t>
          </a:r>
        </a:p>
      </dgm:t>
    </dgm:pt>
    <dgm:pt modelId="{93E78ABC-6526-41EC-BC99-126F554B3D5A}" type="parTrans" cxnId="{76B09EEF-3C99-4F95-AEAA-239463F21729}">
      <dgm:prSet/>
      <dgm:spPr/>
      <dgm:t>
        <a:bodyPr/>
        <a:lstStyle/>
        <a:p>
          <a:endParaRPr lang="en-US"/>
        </a:p>
      </dgm:t>
    </dgm:pt>
    <dgm:pt modelId="{A7A40BC0-B3E8-4AE2-A305-D6446B6407B0}" type="sibTrans" cxnId="{76B09EEF-3C99-4F95-AEAA-239463F21729}">
      <dgm:prSet/>
      <dgm:spPr/>
      <dgm:t>
        <a:bodyPr/>
        <a:lstStyle/>
        <a:p>
          <a:endParaRPr lang="en-US"/>
        </a:p>
      </dgm:t>
    </dgm:pt>
    <dgm:pt modelId="{9EB6C64E-732D-44A6-B9BB-8AA8E00F3911}">
      <dgm:prSet phldrT="[Text]" custT="1"/>
      <dgm:spPr/>
      <dgm:t>
        <a:bodyPr/>
        <a:lstStyle/>
        <a:p>
          <a:endParaRPr lang="en-US" sz="2000" dirty="0"/>
        </a:p>
      </dgm:t>
    </dgm:pt>
    <dgm:pt modelId="{1422E261-5C89-4E37-808B-DD84E6EBC029}" type="parTrans" cxnId="{9BB670EF-656A-4273-8F28-B6D4CD89F677}">
      <dgm:prSet/>
      <dgm:spPr/>
      <dgm:t>
        <a:bodyPr/>
        <a:lstStyle/>
        <a:p>
          <a:endParaRPr lang="en-US"/>
        </a:p>
      </dgm:t>
    </dgm:pt>
    <dgm:pt modelId="{77A66E88-D964-44CB-A199-547DA5294B3B}" type="sibTrans" cxnId="{9BB670EF-656A-4273-8F28-B6D4CD89F677}">
      <dgm:prSet/>
      <dgm:spPr/>
      <dgm:t>
        <a:bodyPr/>
        <a:lstStyle/>
        <a:p>
          <a:endParaRPr lang="en-US"/>
        </a:p>
      </dgm:t>
    </dgm:pt>
    <dgm:pt modelId="{40987563-831A-4B33-8EBA-B772E5C4FC11}">
      <dgm:prSet custT="1"/>
      <dgm:spPr/>
      <dgm:t>
        <a:bodyPr/>
        <a:lstStyle/>
        <a:p>
          <a:r>
            <a:rPr lang="en-US" sz="2000" dirty="0"/>
            <a:t>Set new manager</a:t>
          </a:r>
        </a:p>
      </dgm:t>
    </dgm:pt>
    <dgm:pt modelId="{ED98A9AC-116E-4911-8EFA-2AD5BEC21ACA}" type="parTrans" cxnId="{C6AC342E-8A5B-4524-B965-2324FBFBA87F}">
      <dgm:prSet/>
      <dgm:spPr/>
      <dgm:t>
        <a:bodyPr/>
        <a:lstStyle/>
        <a:p>
          <a:endParaRPr lang="en-US"/>
        </a:p>
      </dgm:t>
    </dgm:pt>
    <dgm:pt modelId="{DD0DE689-7613-4F85-A710-7C03A3EE5DB6}" type="sibTrans" cxnId="{C6AC342E-8A5B-4524-B965-2324FBFBA87F}">
      <dgm:prSet/>
      <dgm:spPr/>
      <dgm:t>
        <a:bodyPr/>
        <a:lstStyle/>
        <a:p>
          <a:endParaRPr lang="en-US"/>
        </a:p>
      </dgm:t>
    </dgm:pt>
    <dgm:pt modelId="{4A984756-DA95-482B-8DB9-485E2FEC3F5E}">
      <dgm:prSet phldrT="[Text]" custT="1"/>
      <dgm:spPr/>
      <dgm:t>
        <a:bodyPr/>
        <a:lstStyle/>
        <a:p>
          <a:r>
            <a:rPr lang="en-US" sz="2000" dirty="0"/>
            <a:t>Add to groups/roles</a:t>
          </a:r>
        </a:p>
      </dgm:t>
    </dgm:pt>
    <dgm:pt modelId="{CC716BFB-2F0B-4526-B1C9-2AD6249AE37C}" type="parTrans" cxnId="{3AD0ACC6-750B-48F9-987F-4046BF5721F6}">
      <dgm:prSet/>
      <dgm:spPr/>
      <dgm:t>
        <a:bodyPr/>
        <a:lstStyle/>
        <a:p>
          <a:endParaRPr lang="en-US"/>
        </a:p>
      </dgm:t>
    </dgm:pt>
    <dgm:pt modelId="{A66D3759-401A-466B-AEE9-C010FD3EC0ED}" type="sibTrans" cxnId="{3AD0ACC6-750B-48F9-987F-4046BF5721F6}">
      <dgm:prSet/>
      <dgm:spPr/>
      <dgm:t>
        <a:bodyPr/>
        <a:lstStyle/>
        <a:p>
          <a:endParaRPr lang="en-US"/>
        </a:p>
      </dgm:t>
    </dgm:pt>
    <dgm:pt modelId="{B5CE3B70-888C-4C65-96D4-C18F3DD34805}">
      <dgm:prSet phldrT="[Text]" custT="1"/>
      <dgm:spPr/>
      <dgm:t>
        <a:bodyPr/>
        <a:lstStyle/>
        <a:p>
          <a:endParaRPr lang="en-US" sz="2000" dirty="0"/>
        </a:p>
      </dgm:t>
    </dgm:pt>
    <dgm:pt modelId="{CC34A899-749A-4223-9494-25A621FFA4FD}" type="parTrans" cxnId="{7EE4D594-84A3-41ED-9C49-BB829D9F0F3D}">
      <dgm:prSet/>
      <dgm:spPr/>
      <dgm:t>
        <a:bodyPr/>
        <a:lstStyle/>
        <a:p>
          <a:endParaRPr lang="en-US"/>
        </a:p>
      </dgm:t>
    </dgm:pt>
    <dgm:pt modelId="{85BFE9CA-5881-4635-B785-980B0C06F4AC}" type="sibTrans" cxnId="{7EE4D594-84A3-41ED-9C49-BB829D9F0F3D}">
      <dgm:prSet/>
      <dgm:spPr/>
      <dgm:t>
        <a:bodyPr/>
        <a:lstStyle/>
        <a:p>
          <a:endParaRPr lang="en-US"/>
        </a:p>
      </dgm:t>
    </dgm:pt>
    <dgm:pt modelId="{A6D71A43-58F3-4504-8A30-1E262113C34D}">
      <dgm:prSet phldrT="[Text]" custT="1"/>
      <dgm:spPr/>
      <dgm:t>
        <a:bodyPr/>
        <a:lstStyle/>
        <a:p>
          <a:endParaRPr lang="en-US" sz="2000" dirty="0"/>
        </a:p>
      </dgm:t>
    </dgm:pt>
    <dgm:pt modelId="{523F95DB-51F5-4DF2-BF1E-925E6A93FBB6}" type="parTrans" cxnId="{078AAE3A-CC96-4373-936E-41AA44708B9F}">
      <dgm:prSet/>
      <dgm:spPr/>
      <dgm:t>
        <a:bodyPr/>
        <a:lstStyle/>
        <a:p>
          <a:endParaRPr lang="en-US"/>
        </a:p>
      </dgm:t>
    </dgm:pt>
    <dgm:pt modelId="{346BB0DB-88B0-4E66-8D82-8BBA2137B31E}" type="sibTrans" cxnId="{078AAE3A-CC96-4373-936E-41AA44708B9F}">
      <dgm:prSet/>
      <dgm:spPr/>
      <dgm:t>
        <a:bodyPr/>
        <a:lstStyle/>
        <a:p>
          <a:endParaRPr lang="en-US"/>
        </a:p>
      </dgm:t>
    </dgm:pt>
    <dgm:pt modelId="{EB7578C9-9CB4-4418-A055-42EC5CF7EB24}">
      <dgm:prSet phldrT="[Text]" custT="1"/>
      <dgm:spPr/>
      <dgm:t>
        <a:bodyPr/>
        <a:lstStyle/>
        <a:p>
          <a:r>
            <a:rPr lang="en-US" sz="2000" dirty="0"/>
            <a:t>Notify manager</a:t>
          </a:r>
        </a:p>
      </dgm:t>
    </dgm:pt>
    <dgm:pt modelId="{FF897F7D-4308-45F3-A46F-1CB0DB47A16A}" type="parTrans" cxnId="{D3F6A609-4F05-45B4-8F2C-76F996F3050B}">
      <dgm:prSet/>
      <dgm:spPr/>
      <dgm:t>
        <a:bodyPr/>
        <a:lstStyle/>
        <a:p>
          <a:endParaRPr lang="en-US"/>
        </a:p>
      </dgm:t>
    </dgm:pt>
    <dgm:pt modelId="{9C9E6E6B-A87B-40A7-ABD9-F018F58BBB3C}" type="sibTrans" cxnId="{D3F6A609-4F05-45B4-8F2C-76F996F3050B}">
      <dgm:prSet/>
      <dgm:spPr/>
      <dgm:t>
        <a:bodyPr/>
        <a:lstStyle/>
        <a:p>
          <a:endParaRPr lang="en-US"/>
        </a:p>
      </dgm:t>
    </dgm:pt>
    <dgm:pt modelId="{68087ED9-045A-4A56-B27D-F569645FE6A5}">
      <dgm:prSet phldrT="[Text]" custT="1"/>
      <dgm:spPr/>
      <dgm:t>
        <a:bodyPr/>
        <a:lstStyle/>
        <a:p>
          <a:endParaRPr lang="en-US" sz="2000" dirty="0"/>
        </a:p>
      </dgm:t>
    </dgm:pt>
    <dgm:pt modelId="{EDEB3395-7369-4835-B667-75BA71026CB8}" type="parTrans" cxnId="{33BB78C6-8E5F-4978-AC51-00F2F42AA26A}">
      <dgm:prSet/>
      <dgm:spPr/>
      <dgm:t>
        <a:bodyPr/>
        <a:lstStyle/>
        <a:p>
          <a:endParaRPr lang="en-US"/>
        </a:p>
      </dgm:t>
    </dgm:pt>
    <dgm:pt modelId="{D66314CB-D198-4C37-A440-189F1F5068CB}" type="sibTrans" cxnId="{33BB78C6-8E5F-4978-AC51-00F2F42AA26A}">
      <dgm:prSet/>
      <dgm:spPr/>
      <dgm:t>
        <a:bodyPr/>
        <a:lstStyle/>
        <a:p>
          <a:endParaRPr lang="en-US"/>
        </a:p>
      </dgm:t>
    </dgm:pt>
    <dgm:pt modelId="{CC35C012-3094-44BE-A354-D5501C8D372C}">
      <dgm:prSet custT="1"/>
      <dgm:spPr/>
      <dgm:t>
        <a:bodyPr/>
        <a:lstStyle/>
        <a:p>
          <a:r>
            <a:rPr lang="en-US" sz="2000" dirty="0"/>
            <a:t>Current manager</a:t>
          </a:r>
        </a:p>
      </dgm:t>
    </dgm:pt>
    <dgm:pt modelId="{C9C89CAC-DC08-4C55-B241-0BE031B6F587}" type="parTrans" cxnId="{DED800F1-5496-4940-A290-85FC3B108BA9}">
      <dgm:prSet/>
      <dgm:spPr/>
      <dgm:t>
        <a:bodyPr/>
        <a:lstStyle/>
        <a:p>
          <a:endParaRPr lang="en-US"/>
        </a:p>
      </dgm:t>
    </dgm:pt>
    <dgm:pt modelId="{B5C533F2-F92B-4B83-9133-115CE89892E4}" type="sibTrans" cxnId="{DED800F1-5496-4940-A290-85FC3B108BA9}">
      <dgm:prSet/>
      <dgm:spPr/>
      <dgm:t>
        <a:bodyPr/>
        <a:lstStyle/>
        <a:p>
          <a:endParaRPr lang="en-US"/>
        </a:p>
      </dgm:t>
    </dgm:pt>
    <dgm:pt modelId="{D72B6328-1B41-4166-9A61-2CDD46D8BC31}">
      <dgm:prSet custT="1"/>
      <dgm:spPr/>
      <dgm:t>
        <a:bodyPr/>
        <a:lstStyle/>
        <a:p>
          <a:endParaRPr lang="en-US" sz="2000" dirty="0"/>
        </a:p>
      </dgm:t>
    </dgm:pt>
    <dgm:pt modelId="{657D2F18-261E-4671-B7AF-9B1AC3DD96DA}" type="parTrans" cxnId="{9443C264-0272-4879-994F-F9BBEE16373B}">
      <dgm:prSet/>
      <dgm:spPr/>
      <dgm:t>
        <a:bodyPr/>
        <a:lstStyle/>
        <a:p>
          <a:endParaRPr lang="en-US"/>
        </a:p>
      </dgm:t>
    </dgm:pt>
    <dgm:pt modelId="{6CDE25C5-0E76-422D-93A1-2B097E2BF3A6}" type="sibTrans" cxnId="{9443C264-0272-4879-994F-F9BBEE16373B}">
      <dgm:prSet/>
      <dgm:spPr/>
      <dgm:t>
        <a:bodyPr/>
        <a:lstStyle/>
        <a:p>
          <a:endParaRPr lang="en-US"/>
        </a:p>
      </dgm:t>
    </dgm:pt>
    <dgm:pt modelId="{E5473B48-F72D-4D03-87AD-8623E7A81A18}">
      <dgm:prSet phldrT="[Text]" custT="1"/>
      <dgm:spPr/>
      <dgm:t>
        <a:bodyPr/>
        <a:lstStyle/>
        <a:p>
          <a:endParaRPr lang="en-US" sz="2000" dirty="0"/>
        </a:p>
      </dgm:t>
    </dgm:pt>
    <dgm:pt modelId="{F4FC0FC2-395A-43B2-B9BE-8B7B78C797E0}" type="sibTrans" cxnId="{8B40F198-48A1-4D45-B096-376F3E1A83B4}">
      <dgm:prSet/>
      <dgm:spPr/>
      <dgm:t>
        <a:bodyPr/>
        <a:lstStyle/>
        <a:p>
          <a:endParaRPr lang="en-US"/>
        </a:p>
      </dgm:t>
    </dgm:pt>
    <dgm:pt modelId="{6B22AC13-9265-4A0F-9A96-428CC9123BB2}" type="parTrans" cxnId="{8B40F198-48A1-4D45-B096-376F3E1A83B4}">
      <dgm:prSet/>
      <dgm:spPr/>
      <dgm:t>
        <a:bodyPr/>
        <a:lstStyle/>
        <a:p>
          <a:endParaRPr lang="en-US"/>
        </a:p>
      </dgm:t>
    </dgm:pt>
    <dgm:pt modelId="{CB8EB054-818B-4C43-87E1-EDE1ED7A6B50}" type="pres">
      <dgm:prSet presAssocID="{88C710BC-DF54-4EE7-A9C2-4C81A0BE1546}" presName="linearFlow" presStyleCnt="0">
        <dgm:presLayoutVars>
          <dgm:dir/>
          <dgm:animLvl val="lvl"/>
          <dgm:resizeHandles val="exact"/>
        </dgm:presLayoutVars>
      </dgm:prSet>
      <dgm:spPr/>
    </dgm:pt>
    <dgm:pt modelId="{C186F061-7780-45CA-8FC7-017A1E9D2EDE}" type="pres">
      <dgm:prSet presAssocID="{E58D3CBD-E79B-439F-9858-3204510ED8D3}" presName="composite" presStyleCnt="0"/>
      <dgm:spPr/>
    </dgm:pt>
    <dgm:pt modelId="{89415F4C-37DF-4CF3-8DB0-A0FD8174804A}" type="pres">
      <dgm:prSet presAssocID="{E58D3CBD-E79B-439F-9858-3204510ED8D3}" presName="parTx" presStyleLbl="node1" presStyleIdx="0" presStyleCnt="3">
        <dgm:presLayoutVars>
          <dgm:chMax val="0"/>
          <dgm:chPref val="0"/>
          <dgm:bulletEnabled val="1"/>
        </dgm:presLayoutVars>
      </dgm:prSet>
      <dgm:spPr/>
    </dgm:pt>
    <dgm:pt modelId="{AE2E11B0-2202-4D65-99DD-D2DFAAE0A5CD}" type="pres">
      <dgm:prSet presAssocID="{E58D3CBD-E79B-439F-9858-3204510ED8D3}" presName="parSh" presStyleLbl="node1" presStyleIdx="0" presStyleCnt="3"/>
      <dgm:spPr/>
    </dgm:pt>
    <dgm:pt modelId="{BA475487-4BAE-4AA5-84A1-BD002E2E79DC}" type="pres">
      <dgm:prSet presAssocID="{E58D3CBD-E79B-439F-9858-3204510ED8D3}" presName="desTx" presStyleLbl="fgAcc1" presStyleIdx="0" presStyleCnt="3" custScaleX="121000" custLinFactNeighborX="129">
        <dgm:presLayoutVars>
          <dgm:bulletEnabled val="1"/>
        </dgm:presLayoutVars>
      </dgm:prSet>
      <dgm:spPr/>
    </dgm:pt>
    <dgm:pt modelId="{C7B629D9-C096-4D00-A30A-75303FEB436A}" type="pres">
      <dgm:prSet presAssocID="{23145198-6BCB-4AD7-8CEA-B1D9014495FA}" presName="sibTrans" presStyleLbl="sibTrans2D1" presStyleIdx="0" presStyleCnt="2"/>
      <dgm:spPr/>
    </dgm:pt>
    <dgm:pt modelId="{98EE91D0-64D5-4CD1-90EF-F989D068DC76}" type="pres">
      <dgm:prSet presAssocID="{23145198-6BCB-4AD7-8CEA-B1D9014495FA}" presName="connTx" presStyleLbl="sibTrans2D1" presStyleIdx="0" presStyleCnt="2"/>
      <dgm:spPr/>
    </dgm:pt>
    <dgm:pt modelId="{370E0E31-DD02-4938-A34C-03604D080E27}" type="pres">
      <dgm:prSet presAssocID="{AECAC236-7F7F-4467-A1F1-4A47977C2BD6}" presName="composite" presStyleCnt="0"/>
      <dgm:spPr/>
    </dgm:pt>
    <dgm:pt modelId="{D7CF983B-54C7-46DC-B589-6F9A343660AA}" type="pres">
      <dgm:prSet presAssocID="{AECAC236-7F7F-4467-A1F1-4A47977C2BD6}" presName="parTx" presStyleLbl="node1" presStyleIdx="0" presStyleCnt="3">
        <dgm:presLayoutVars>
          <dgm:chMax val="0"/>
          <dgm:chPref val="0"/>
          <dgm:bulletEnabled val="1"/>
        </dgm:presLayoutVars>
      </dgm:prSet>
      <dgm:spPr/>
    </dgm:pt>
    <dgm:pt modelId="{FE49BEBC-462C-4CA2-BFC5-040CF0B5D5FD}" type="pres">
      <dgm:prSet presAssocID="{AECAC236-7F7F-4467-A1F1-4A47977C2BD6}" presName="parSh" presStyleLbl="node1" presStyleIdx="1" presStyleCnt="3"/>
      <dgm:spPr/>
    </dgm:pt>
    <dgm:pt modelId="{4E8579AF-FAC5-4ADE-A6A6-B3F2CB81F0AC}" type="pres">
      <dgm:prSet presAssocID="{AECAC236-7F7F-4467-A1F1-4A47977C2BD6}" presName="desTx" presStyleLbl="fgAcc1" presStyleIdx="1" presStyleCnt="3" custScaleX="133100">
        <dgm:presLayoutVars>
          <dgm:bulletEnabled val="1"/>
        </dgm:presLayoutVars>
      </dgm:prSet>
      <dgm:spPr/>
    </dgm:pt>
    <dgm:pt modelId="{68837AFD-3AB9-454E-98A2-603FC663E9FA}" type="pres">
      <dgm:prSet presAssocID="{6ED50151-907C-40C1-B630-A51F03052569}" presName="sibTrans" presStyleLbl="sibTrans2D1" presStyleIdx="1" presStyleCnt="2"/>
      <dgm:spPr/>
    </dgm:pt>
    <dgm:pt modelId="{7D0F8BF8-84FC-41F9-BE15-D421B4042570}" type="pres">
      <dgm:prSet presAssocID="{6ED50151-907C-40C1-B630-A51F03052569}" presName="connTx" presStyleLbl="sibTrans2D1" presStyleIdx="1" presStyleCnt="2"/>
      <dgm:spPr/>
    </dgm:pt>
    <dgm:pt modelId="{6DD7E535-DACB-4DA9-92AF-CD1166C25A6A}" type="pres">
      <dgm:prSet presAssocID="{59F81D2E-6D81-4DB4-AD49-B9F67A6D2C0F}" presName="composite" presStyleCnt="0"/>
      <dgm:spPr/>
    </dgm:pt>
    <dgm:pt modelId="{A753A8E5-9C30-4319-B1D6-FF6239E95698}" type="pres">
      <dgm:prSet presAssocID="{59F81D2E-6D81-4DB4-AD49-B9F67A6D2C0F}" presName="parTx" presStyleLbl="node1" presStyleIdx="1" presStyleCnt="3">
        <dgm:presLayoutVars>
          <dgm:chMax val="0"/>
          <dgm:chPref val="0"/>
          <dgm:bulletEnabled val="1"/>
        </dgm:presLayoutVars>
      </dgm:prSet>
      <dgm:spPr/>
    </dgm:pt>
    <dgm:pt modelId="{5D31D8C6-FFD1-42AF-A491-5EFB99E2B588}" type="pres">
      <dgm:prSet presAssocID="{59F81D2E-6D81-4DB4-AD49-B9F67A6D2C0F}" presName="parSh" presStyleLbl="node1" presStyleIdx="2" presStyleCnt="3"/>
      <dgm:spPr/>
    </dgm:pt>
    <dgm:pt modelId="{50072EB8-44A8-4B55-BB92-D716F704AAAD}" type="pres">
      <dgm:prSet presAssocID="{59F81D2E-6D81-4DB4-AD49-B9F67A6D2C0F}" presName="desTx" presStyleLbl="fgAcc1" presStyleIdx="2" presStyleCnt="3" custScaleX="121000" custLinFactNeighborX="850">
        <dgm:presLayoutVars>
          <dgm:bulletEnabled val="1"/>
        </dgm:presLayoutVars>
      </dgm:prSet>
      <dgm:spPr/>
    </dgm:pt>
  </dgm:ptLst>
  <dgm:cxnLst>
    <dgm:cxn modelId="{D3F6A609-4F05-45B4-8F2C-76F996F3050B}" srcId="{59F81D2E-6D81-4DB4-AD49-B9F67A6D2C0F}" destId="{EB7578C9-9CB4-4418-A055-42EC5CF7EB24}" srcOrd="4" destOrd="0" parTransId="{FF897F7D-4308-45F3-A46F-1CB0DB47A16A}" sibTransId="{9C9E6E6B-A87B-40A7-ABD9-F018F58BBB3C}"/>
    <dgm:cxn modelId="{2335300F-4D5E-432B-9A7C-670209D2452E}" type="presOf" srcId="{E58D3CBD-E79B-439F-9858-3204510ED8D3}" destId="{89415F4C-37DF-4CF3-8DB0-A0FD8174804A}" srcOrd="0" destOrd="0" presId="urn:microsoft.com/office/officeart/2005/8/layout/process3"/>
    <dgm:cxn modelId="{AB2B6215-37E3-46D3-B4F6-1C53CFA12319}" type="presOf" srcId="{A6D71A43-58F3-4504-8A30-1E262113C34D}" destId="{4E8579AF-FAC5-4ADE-A6A6-B3F2CB81F0AC}" srcOrd="0" destOrd="1" presId="urn:microsoft.com/office/officeart/2005/8/layout/process3"/>
    <dgm:cxn modelId="{7718E819-B032-44FB-AF35-3D9E65920D4A}" srcId="{88C710BC-DF54-4EE7-A9C2-4C81A0BE1546}" destId="{AECAC236-7F7F-4467-A1F1-4A47977C2BD6}" srcOrd="1" destOrd="0" parTransId="{3E10033B-F6D2-4737-A352-31C628B9D062}" sibTransId="{6ED50151-907C-40C1-B630-A51F03052569}"/>
    <dgm:cxn modelId="{EF770E1C-E969-4439-8EBC-67DB650A1D57}" srcId="{88C710BC-DF54-4EE7-A9C2-4C81A0BE1546}" destId="{E58D3CBD-E79B-439F-9858-3204510ED8D3}" srcOrd="0" destOrd="0" parTransId="{6F9C33D1-0ECC-4E39-843C-B9AA6453C732}" sibTransId="{23145198-6BCB-4AD7-8CEA-B1D9014495FA}"/>
    <dgm:cxn modelId="{8065EB1E-2DF9-4C21-8E0F-4B58E8387F1B}" type="presOf" srcId="{16BA07A4-51A8-46D2-B386-A22CFD223A5D}" destId="{4E8579AF-FAC5-4ADE-A6A6-B3F2CB81F0AC}" srcOrd="0" destOrd="0" presId="urn:microsoft.com/office/officeart/2005/8/layout/process3"/>
    <dgm:cxn modelId="{957EA020-5BC9-48D8-9BC7-651A242ECFAC}" type="presOf" srcId="{23145198-6BCB-4AD7-8CEA-B1D9014495FA}" destId="{C7B629D9-C096-4D00-A30A-75303FEB436A}" srcOrd="0" destOrd="0" presId="urn:microsoft.com/office/officeart/2005/8/layout/process3"/>
    <dgm:cxn modelId="{7ED4A427-844A-4F65-BE93-F61591346E32}" type="presOf" srcId="{23145198-6BCB-4AD7-8CEA-B1D9014495FA}" destId="{98EE91D0-64D5-4CD1-90EF-F989D068DC76}" srcOrd="1" destOrd="0" presId="urn:microsoft.com/office/officeart/2005/8/layout/process3"/>
    <dgm:cxn modelId="{C6AC342E-8A5B-4524-B965-2324FBFBA87F}" srcId="{E58D3CBD-E79B-439F-9858-3204510ED8D3}" destId="{40987563-831A-4B33-8EBA-B772E5C4FC11}" srcOrd="4" destOrd="0" parTransId="{ED98A9AC-116E-4911-8EFA-2AD5BEC21ACA}" sibTransId="{DD0DE689-7613-4F85-A710-7C03A3EE5DB6}"/>
    <dgm:cxn modelId="{F0F36135-48FC-4C38-A2AA-3D9AFED00D19}" type="presOf" srcId="{E5473B48-F72D-4D03-87AD-8623E7A81A18}" destId="{50072EB8-44A8-4B55-BB92-D716F704AAAD}" srcOrd="0" destOrd="1" presId="urn:microsoft.com/office/officeart/2005/8/layout/process3"/>
    <dgm:cxn modelId="{AF90E935-0520-4E9F-931A-54491B0ADBA2}" type="presOf" srcId="{40987563-831A-4B33-8EBA-B772E5C4FC11}" destId="{BA475487-4BAE-4AA5-84A1-BD002E2E79DC}" srcOrd="0" destOrd="4" presId="urn:microsoft.com/office/officeart/2005/8/layout/process3"/>
    <dgm:cxn modelId="{078AAE3A-CC96-4373-936E-41AA44708B9F}" srcId="{AECAC236-7F7F-4467-A1F1-4A47977C2BD6}" destId="{A6D71A43-58F3-4504-8A30-1E262113C34D}" srcOrd="1" destOrd="0" parTransId="{523F95DB-51F5-4DF2-BF1E-925E6A93FBB6}" sibTransId="{346BB0DB-88B0-4E66-8D82-8BBA2137B31E}"/>
    <dgm:cxn modelId="{A4C7AD5E-371F-43E9-BD15-6E00D568CC3C}" type="presOf" srcId="{0E1EC4E1-15B4-45EF-B199-64BC903323B2}" destId="{50072EB8-44A8-4B55-BB92-D716F704AAAD}" srcOrd="0" destOrd="0" presId="urn:microsoft.com/office/officeart/2005/8/layout/process3"/>
    <dgm:cxn modelId="{9443C264-0272-4879-994F-F9BBEE16373B}" srcId="{E58D3CBD-E79B-439F-9858-3204510ED8D3}" destId="{D72B6328-1B41-4166-9A61-2CDD46D8BC31}" srcOrd="3" destOrd="0" parTransId="{657D2F18-261E-4671-B7AF-9B1AC3DD96DA}" sibTransId="{6CDE25C5-0E76-422D-93A1-2B097E2BF3A6}"/>
    <dgm:cxn modelId="{AAD8DA4E-2172-4395-BDEF-9D25B849D0E7}" type="presOf" srcId="{88C710BC-DF54-4EE7-A9C2-4C81A0BE1546}" destId="{CB8EB054-818B-4C43-87E1-EDE1ED7A6B50}" srcOrd="0" destOrd="0" presId="urn:microsoft.com/office/officeart/2005/8/layout/process3"/>
    <dgm:cxn modelId="{14CE0C78-08B4-432D-9E59-B035D5D50B8A}" srcId="{59F81D2E-6D81-4DB4-AD49-B9F67A6D2C0F}" destId="{0E1EC4E1-15B4-45EF-B199-64BC903323B2}" srcOrd="0" destOrd="0" parTransId="{70F0F75B-7103-49F6-8307-4B3AABCDE8C2}" sibTransId="{2BA8A536-FE07-42E8-90EA-2C75508A1E30}"/>
    <dgm:cxn modelId="{3686CB7A-5C28-4D16-9D81-0E37E1D1CCDE}" type="presOf" srcId="{59F81D2E-6D81-4DB4-AD49-B9F67A6D2C0F}" destId="{5D31D8C6-FFD1-42AF-A491-5EFB99E2B588}" srcOrd="1" destOrd="0" presId="urn:microsoft.com/office/officeart/2005/8/layout/process3"/>
    <dgm:cxn modelId="{AC728082-4E5D-4E3E-AC3F-B2E83E58BF67}" type="presOf" srcId="{D72B6328-1B41-4166-9A61-2CDD46D8BC31}" destId="{BA475487-4BAE-4AA5-84A1-BD002E2E79DC}" srcOrd="0" destOrd="3" presId="urn:microsoft.com/office/officeart/2005/8/layout/process3"/>
    <dgm:cxn modelId="{6C977E8C-1F63-4C35-907E-24F3FA920226}" type="presOf" srcId="{03BB2631-41A3-47F2-8700-8423003F93E6}" destId="{50072EB8-44A8-4B55-BB92-D716F704AAAD}" srcOrd="0" destOrd="2" presId="urn:microsoft.com/office/officeart/2005/8/layout/process3"/>
    <dgm:cxn modelId="{C9D1218D-4BD7-4D21-9578-B840BF109919}" type="presOf" srcId="{EB7578C9-9CB4-4418-A055-42EC5CF7EB24}" destId="{50072EB8-44A8-4B55-BB92-D716F704AAAD}" srcOrd="0" destOrd="4" presId="urn:microsoft.com/office/officeart/2005/8/layout/process3"/>
    <dgm:cxn modelId="{71599B8D-D08A-4DD6-A4A7-5840C9F64241}" type="presOf" srcId="{59F81D2E-6D81-4DB4-AD49-B9F67A6D2C0F}" destId="{A753A8E5-9C30-4319-B1D6-FF6239E95698}" srcOrd="0" destOrd="0" presId="urn:microsoft.com/office/officeart/2005/8/layout/process3"/>
    <dgm:cxn modelId="{23748390-B5B2-4D78-A229-52360B44D49D}" srcId="{AECAC236-7F7F-4467-A1F1-4A47977C2BD6}" destId="{16BA07A4-51A8-46D2-B386-A22CFD223A5D}" srcOrd="0" destOrd="0" parTransId="{8E9C8990-712E-4445-9985-4370612B8560}" sibTransId="{B12D444E-6EE3-4D33-8DF9-610B9ED08289}"/>
    <dgm:cxn modelId="{60B2E190-DFC9-4D8F-A2A0-2E364FBCF207}" srcId="{88C710BC-DF54-4EE7-A9C2-4C81A0BE1546}" destId="{59F81D2E-6D81-4DB4-AD49-B9F67A6D2C0F}" srcOrd="2" destOrd="0" parTransId="{04F00611-209E-444D-8FC0-0C3805CA43D6}" sibTransId="{035C7053-0E75-4FB0-9864-2CD97F053706}"/>
    <dgm:cxn modelId="{7EE4D594-84A3-41ED-9C49-BB829D9F0F3D}" srcId="{AECAC236-7F7F-4467-A1F1-4A47977C2BD6}" destId="{B5CE3B70-888C-4C65-96D4-C18F3DD34805}" srcOrd="2" destOrd="0" parTransId="{CC34A899-749A-4223-9494-25A621FFA4FD}" sibTransId="{85BFE9CA-5881-4635-B785-980B0C06F4AC}"/>
    <dgm:cxn modelId="{8B40F198-48A1-4D45-B096-376F3E1A83B4}" srcId="{59F81D2E-6D81-4DB4-AD49-B9F67A6D2C0F}" destId="{E5473B48-F72D-4D03-87AD-8623E7A81A18}" srcOrd="1" destOrd="0" parTransId="{6B22AC13-9265-4A0F-9A96-428CC9123BB2}" sibTransId="{F4FC0FC2-395A-43B2-B9BE-8B7B78C797E0}"/>
    <dgm:cxn modelId="{66E7AEA5-0465-42BB-BBDA-74E117CB804A}" type="presOf" srcId="{7C7622B3-8B54-41F1-AF11-C05F21A156FB}" destId="{BA475487-4BAE-4AA5-84A1-BD002E2E79DC}" srcOrd="0" destOrd="0" presId="urn:microsoft.com/office/officeart/2005/8/layout/process3"/>
    <dgm:cxn modelId="{D0746FAE-CE14-4541-862E-E1014797A68B}" type="presOf" srcId="{CC35C012-3094-44BE-A354-D5501C8D372C}" destId="{BA475487-4BAE-4AA5-84A1-BD002E2E79DC}" srcOrd="0" destOrd="2" presId="urn:microsoft.com/office/officeart/2005/8/layout/process3"/>
    <dgm:cxn modelId="{3A659CC5-C4B7-45D5-8FD4-5A76765F39FC}" type="presOf" srcId="{B5CE3B70-888C-4C65-96D4-C18F3DD34805}" destId="{4E8579AF-FAC5-4ADE-A6A6-B3F2CB81F0AC}" srcOrd="0" destOrd="2" presId="urn:microsoft.com/office/officeart/2005/8/layout/process3"/>
    <dgm:cxn modelId="{33BB78C6-8E5F-4978-AC51-00F2F42AA26A}" srcId="{59F81D2E-6D81-4DB4-AD49-B9F67A6D2C0F}" destId="{68087ED9-045A-4A56-B27D-F569645FE6A5}" srcOrd="3" destOrd="0" parTransId="{EDEB3395-7369-4835-B667-75BA71026CB8}" sibTransId="{D66314CB-D198-4C37-A440-189F1F5068CB}"/>
    <dgm:cxn modelId="{3AD0ACC6-750B-48F9-987F-4046BF5721F6}" srcId="{AECAC236-7F7F-4467-A1F1-4A47977C2BD6}" destId="{4A984756-DA95-482B-8DB9-485E2FEC3F5E}" srcOrd="3" destOrd="0" parTransId="{CC716BFB-2F0B-4526-B1C9-2AD6249AE37C}" sibTransId="{A66D3759-401A-466B-AEE9-C010FD3EC0ED}"/>
    <dgm:cxn modelId="{E903B7D5-1D3D-4E80-BB43-1094FC3A3CEC}" type="presOf" srcId="{6ED50151-907C-40C1-B630-A51F03052569}" destId="{68837AFD-3AB9-454E-98A2-603FC663E9FA}" srcOrd="0" destOrd="0" presId="urn:microsoft.com/office/officeart/2005/8/layout/process3"/>
    <dgm:cxn modelId="{88FA61D7-41C2-4C5A-AF8D-E5287C386AA0}" type="presOf" srcId="{6ED50151-907C-40C1-B630-A51F03052569}" destId="{7D0F8BF8-84FC-41F9-BE15-D421B4042570}" srcOrd="1" destOrd="0" presId="urn:microsoft.com/office/officeart/2005/8/layout/process3"/>
    <dgm:cxn modelId="{7BA668DA-1C7B-41AB-B1E1-296655894BA2}" type="presOf" srcId="{4A984756-DA95-482B-8DB9-485E2FEC3F5E}" destId="{4E8579AF-FAC5-4ADE-A6A6-B3F2CB81F0AC}" srcOrd="0" destOrd="3" presId="urn:microsoft.com/office/officeart/2005/8/layout/process3"/>
    <dgm:cxn modelId="{38FD41DE-5C3C-4BBF-899F-99B3CF971D7B}" type="presOf" srcId="{AECAC236-7F7F-4467-A1F1-4A47977C2BD6}" destId="{D7CF983B-54C7-46DC-B589-6F9A343660AA}" srcOrd="0" destOrd="0" presId="urn:microsoft.com/office/officeart/2005/8/layout/process3"/>
    <dgm:cxn modelId="{134E39E3-4DCD-4193-8694-0B8BA7ADB5E2}" type="presOf" srcId="{AECAC236-7F7F-4467-A1F1-4A47977C2BD6}" destId="{FE49BEBC-462C-4CA2-BFC5-040CF0B5D5FD}" srcOrd="1" destOrd="0" presId="urn:microsoft.com/office/officeart/2005/8/layout/process3"/>
    <dgm:cxn modelId="{726F24EE-89C0-496E-BB44-0282719C4475}" type="presOf" srcId="{68087ED9-045A-4A56-B27D-F569645FE6A5}" destId="{50072EB8-44A8-4B55-BB92-D716F704AAAD}" srcOrd="0" destOrd="3" presId="urn:microsoft.com/office/officeart/2005/8/layout/process3"/>
    <dgm:cxn modelId="{9BB670EF-656A-4273-8F28-B6D4CD89F677}" srcId="{E58D3CBD-E79B-439F-9858-3204510ED8D3}" destId="{9EB6C64E-732D-44A6-B9BB-8AA8E00F3911}" srcOrd="1" destOrd="0" parTransId="{1422E261-5C89-4E37-808B-DD84E6EBC029}" sibTransId="{77A66E88-D964-44CB-A199-547DA5294B3B}"/>
    <dgm:cxn modelId="{76B09EEF-3C99-4F95-AEAA-239463F21729}" srcId="{59F81D2E-6D81-4DB4-AD49-B9F67A6D2C0F}" destId="{03BB2631-41A3-47F2-8700-8423003F93E6}" srcOrd="2" destOrd="0" parTransId="{93E78ABC-6526-41EC-BC99-126F554B3D5A}" sibTransId="{A7A40BC0-B3E8-4AE2-A305-D6446B6407B0}"/>
    <dgm:cxn modelId="{7689DCEF-3FA6-4A51-825C-76283A51E2FB}" type="presOf" srcId="{E58D3CBD-E79B-439F-9858-3204510ED8D3}" destId="{AE2E11B0-2202-4D65-99DD-D2DFAAE0A5CD}" srcOrd="1" destOrd="0" presId="urn:microsoft.com/office/officeart/2005/8/layout/process3"/>
    <dgm:cxn modelId="{DED800F1-5496-4940-A290-85FC3B108BA9}" srcId="{E58D3CBD-E79B-439F-9858-3204510ED8D3}" destId="{CC35C012-3094-44BE-A354-D5501C8D372C}" srcOrd="2" destOrd="0" parTransId="{C9C89CAC-DC08-4C55-B241-0BE031B6F587}" sibTransId="{B5C533F2-F92B-4B83-9133-115CE89892E4}"/>
    <dgm:cxn modelId="{9610DAF6-92E9-477E-B705-EBC321E0B299}" type="presOf" srcId="{9EB6C64E-732D-44A6-B9BB-8AA8E00F3911}" destId="{BA475487-4BAE-4AA5-84A1-BD002E2E79DC}" srcOrd="0" destOrd="1" presId="urn:microsoft.com/office/officeart/2005/8/layout/process3"/>
    <dgm:cxn modelId="{F7D314F8-F6CD-444B-BB97-3653FB52CCF0}" srcId="{E58D3CBD-E79B-439F-9858-3204510ED8D3}" destId="{7C7622B3-8B54-41F1-AF11-C05F21A156FB}" srcOrd="0" destOrd="0" parTransId="{5FF7823B-6BF7-4621-BA5D-44D3C2A61DB5}" sibTransId="{D8ECDBA9-8BEF-449A-8654-BCAD6A734E55}"/>
    <dgm:cxn modelId="{77EBF5CD-28CC-4F9C-BA1A-BD0C7465ED0C}" type="presParOf" srcId="{CB8EB054-818B-4C43-87E1-EDE1ED7A6B50}" destId="{C186F061-7780-45CA-8FC7-017A1E9D2EDE}" srcOrd="0" destOrd="0" presId="urn:microsoft.com/office/officeart/2005/8/layout/process3"/>
    <dgm:cxn modelId="{6CF386F3-1622-4C15-903B-1C18AC2E6EAC}" type="presParOf" srcId="{C186F061-7780-45CA-8FC7-017A1E9D2EDE}" destId="{89415F4C-37DF-4CF3-8DB0-A0FD8174804A}" srcOrd="0" destOrd="0" presId="urn:microsoft.com/office/officeart/2005/8/layout/process3"/>
    <dgm:cxn modelId="{290E3AE9-7C65-4279-BF5D-26A8FA31B728}" type="presParOf" srcId="{C186F061-7780-45CA-8FC7-017A1E9D2EDE}" destId="{AE2E11B0-2202-4D65-99DD-D2DFAAE0A5CD}" srcOrd="1" destOrd="0" presId="urn:microsoft.com/office/officeart/2005/8/layout/process3"/>
    <dgm:cxn modelId="{05E99DE0-AA59-47F2-9047-E9468E48B6F5}" type="presParOf" srcId="{C186F061-7780-45CA-8FC7-017A1E9D2EDE}" destId="{BA475487-4BAE-4AA5-84A1-BD002E2E79DC}" srcOrd="2" destOrd="0" presId="urn:microsoft.com/office/officeart/2005/8/layout/process3"/>
    <dgm:cxn modelId="{EDE3504F-0877-4E81-B046-1622378756E2}" type="presParOf" srcId="{CB8EB054-818B-4C43-87E1-EDE1ED7A6B50}" destId="{C7B629D9-C096-4D00-A30A-75303FEB436A}" srcOrd="1" destOrd="0" presId="urn:microsoft.com/office/officeart/2005/8/layout/process3"/>
    <dgm:cxn modelId="{83F4F7B0-6C3F-47E5-BF98-1BB4BF485BD7}" type="presParOf" srcId="{C7B629D9-C096-4D00-A30A-75303FEB436A}" destId="{98EE91D0-64D5-4CD1-90EF-F989D068DC76}" srcOrd="0" destOrd="0" presId="urn:microsoft.com/office/officeart/2005/8/layout/process3"/>
    <dgm:cxn modelId="{D9BB5270-053F-4413-A17E-C1A07504C9A3}" type="presParOf" srcId="{CB8EB054-818B-4C43-87E1-EDE1ED7A6B50}" destId="{370E0E31-DD02-4938-A34C-03604D080E27}" srcOrd="2" destOrd="0" presId="urn:microsoft.com/office/officeart/2005/8/layout/process3"/>
    <dgm:cxn modelId="{8EA2EF56-B891-4542-840F-5BAC2195C820}" type="presParOf" srcId="{370E0E31-DD02-4938-A34C-03604D080E27}" destId="{D7CF983B-54C7-46DC-B589-6F9A343660AA}" srcOrd="0" destOrd="0" presId="urn:microsoft.com/office/officeart/2005/8/layout/process3"/>
    <dgm:cxn modelId="{21C10186-BF51-4AB3-B96C-F660321664E2}" type="presParOf" srcId="{370E0E31-DD02-4938-A34C-03604D080E27}" destId="{FE49BEBC-462C-4CA2-BFC5-040CF0B5D5FD}" srcOrd="1" destOrd="0" presId="urn:microsoft.com/office/officeart/2005/8/layout/process3"/>
    <dgm:cxn modelId="{0C269584-1213-4BF9-8245-FC69754C1111}" type="presParOf" srcId="{370E0E31-DD02-4938-A34C-03604D080E27}" destId="{4E8579AF-FAC5-4ADE-A6A6-B3F2CB81F0AC}" srcOrd="2" destOrd="0" presId="urn:microsoft.com/office/officeart/2005/8/layout/process3"/>
    <dgm:cxn modelId="{CD799CF0-6EED-4A1E-9E7D-7EC92F6607CC}" type="presParOf" srcId="{CB8EB054-818B-4C43-87E1-EDE1ED7A6B50}" destId="{68837AFD-3AB9-454E-98A2-603FC663E9FA}" srcOrd="3" destOrd="0" presId="urn:microsoft.com/office/officeart/2005/8/layout/process3"/>
    <dgm:cxn modelId="{7BD61660-EE94-4CF7-9EDB-2D5105AA8EC2}" type="presParOf" srcId="{68837AFD-3AB9-454E-98A2-603FC663E9FA}" destId="{7D0F8BF8-84FC-41F9-BE15-D421B4042570}" srcOrd="0" destOrd="0" presId="urn:microsoft.com/office/officeart/2005/8/layout/process3"/>
    <dgm:cxn modelId="{9491C5D9-32F8-4D68-9AD6-86C7DE7F87B9}" type="presParOf" srcId="{CB8EB054-818B-4C43-87E1-EDE1ED7A6B50}" destId="{6DD7E535-DACB-4DA9-92AF-CD1166C25A6A}" srcOrd="4" destOrd="0" presId="urn:microsoft.com/office/officeart/2005/8/layout/process3"/>
    <dgm:cxn modelId="{4D20E1C7-6E70-4821-8018-27982C16BCA0}" type="presParOf" srcId="{6DD7E535-DACB-4DA9-92AF-CD1166C25A6A}" destId="{A753A8E5-9C30-4319-B1D6-FF6239E95698}" srcOrd="0" destOrd="0" presId="urn:microsoft.com/office/officeart/2005/8/layout/process3"/>
    <dgm:cxn modelId="{17368387-6114-4C0B-9E17-B891598304B2}" type="presParOf" srcId="{6DD7E535-DACB-4DA9-92AF-CD1166C25A6A}" destId="{5D31D8C6-FFD1-42AF-A491-5EFB99E2B588}" srcOrd="1" destOrd="0" presId="urn:microsoft.com/office/officeart/2005/8/layout/process3"/>
    <dgm:cxn modelId="{4694FBB9-47E2-4223-9D4B-7AB3075E64F7}" type="presParOf" srcId="{6DD7E535-DACB-4DA9-92AF-CD1166C25A6A}" destId="{50072EB8-44A8-4B55-BB92-D716F704AAAD}"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C710BC-DF54-4EE7-A9C2-4C81A0BE1546}" type="doc">
      <dgm:prSet loTypeId="urn:microsoft.com/office/officeart/2005/8/layout/process3" loCatId="process" qsTypeId="urn:microsoft.com/office/officeart/2005/8/quickstyle/simple1" qsCatId="simple" csTypeId="urn:microsoft.com/office/officeart/2005/8/colors/accent0_3" csCatId="mainScheme" phldr="1"/>
      <dgm:spPr/>
      <dgm:t>
        <a:bodyPr/>
        <a:lstStyle/>
        <a:p>
          <a:endParaRPr lang="en-US"/>
        </a:p>
      </dgm:t>
    </dgm:pt>
    <dgm:pt modelId="{E58D3CBD-E79B-439F-9858-3204510ED8D3}">
      <dgm:prSet phldrT="[Text]"/>
      <dgm:spPr>
        <a:xfrm>
          <a:off x="274127" y="345386"/>
          <a:ext cx="2085669" cy="1184119"/>
        </a:xfrm>
        <a:prstGeom prst="roundRect">
          <a:avLst>
            <a:gd name="adj" fmla="val 10000"/>
          </a:avLst>
        </a:prstGeom>
        <a:solidFill>
          <a:srgbClr val="00B0F0"/>
        </a:solidFill>
        <a:ln w="10795" cap="flat" cmpd="sng" algn="ctr">
          <a:solidFill>
            <a:srgbClr val="E6E6E6">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Set up Group</a:t>
          </a:r>
        </a:p>
      </dgm:t>
    </dgm:pt>
    <dgm:pt modelId="{6F9C33D1-0ECC-4E39-843C-B9AA6453C732}" type="parTrans" cxnId="{EF770E1C-E969-4439-8EBC-67DB650A1D57}">
      <dgm:prSet/>
      <dgm:spPr/>
      <dgm:t>
        <a:bodyPr/>
        <a:lstStyle/>
        <a:p>
          <a:endParaRPr lang="en-US"/>
        </a:p>
      </dgm:t>
    </dgm:pt>
    <dgm:pt modelId="{23145198-6BCB-4AD7-8CEA-B1D9014495FA}" type="sibTrans" cxnId="{EF770E1C-E969-4439-8EBC-67DB650A1D57}">
      <dgm:prSet/>
      <dgm:spPr>
        <a:xfrm rot="2972">
          <a:off x="2884077" y="482293"/>
          <a:ext cx="1111475" cy="519271"/>
        </a:xfrm>
        <a:prstGeom prst="rightArrow">
          <a:avLst>
            <a:gd name="adj1" fmla="val 60000"/>
            <a:gd name="adj2" fmla="val 50000"/>
          </a:avLst>
        </a:prstGeom>
        <a:solidFill>
          <a:schemeClr val="accent2">
            <a:lumMod val="20000"/>
            <a:lumOff val="80000"/>
          </a:schemeClr>
        </a:solidFill>
        <a:ln>
          <a:noFill/>
        </a:ln>
        <a:effectLst/>
      </dgm:spPr>
      <dgm:t>
        <a:bodyPr/>
        <a:lstStyle/>
        <a:p>
          <a:pPr>
            <a:buNone/>
          </a:pPr>
          <a:endParaRPr lang="en-US">
            <a:solidFill>
              <a:srgbClr val="FFFFFF"/>
            </a:solidFill>
            <a:latin typeface="Segoe UI Semilight"/>
            <a:ea typeface="+mn-ea"/>
            <a:cs typeface="+mn-cs"/>
          </a:endParaRPr>
        </a:p>
      </dgm:t>
    </dgm:pt>
    <dgm:pt modelId="{7C7622B3-8B54-41F1-AF11-C05F21A156FB}">
      <dgm:prSet phldrT="[Text]"/>
      <dgm:spPr>
        <a:xfrm>
          <a:off x="413" y="1134800"/>
          <a:ext cx="3487468"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Create Schema Extension</a:t>
          </a:r>
        </a:p>
      </dgm:t>
    </dgm:pt>
    <dgm:pt modelId="{5FF7823B-6BF7-4621-BA5D-44D3C2A61DB5}" type="parTrans" cxnId="{F7D314F8-F6CD-444B-BB97-3653FB52CCF0}">
      <dgm:prSet/>
      <dgm:spPr/>
      <dgm:t>
        <a:bodyPr/>
        <a:lstStyle/>
        <a:p>
          <a:endParaRPr lang="en-US"/>
        </a:p>
      </dgm:t>
    </dgm:pt>
    <dgm:pt modelId="{D8ECDBA9-8BEF-449A-8654-BCAD6A734E55}" type="sibTrans" cxnId="{F7D314F8-F6CD-444B-BB97-3653FB52CCF0}">
      <dgm:prSet/>
      <dgm:spPr/>
      <dgm:t>
        <a:bodyPr/>
        <a:lstStyle/>
        <a:p>
          <a:endParaRPr lang="en-US"/>
        </a:p>
      </dgm:t>
    </dgm:pt>
    <dgm:pt modelId="{AECAC236-7F7F-4467-A1F1-4A47977C2BD6}">
      <dgm:prSet phldrT="[Text]"/>
      <dgm:spPr>
        <a:xfrm>
          <a:off x="4456918" y="334537"/>
          <a:ext cx="2085669" cy="1227517"/>
        </a:xfrm>
        <a:prstGeom prst="roundRect">
          <a:avLst>
            <a:gd name="adj" fmla="val 10000"/>
          </a:avLst>
        </a:prstGeom>
        <a:solidFill>
          <a:srgbClr val="00B0F0"/>
        </a:solidFill>
        <a:ln w="10795" cap="flat" cmpd="sng" algn="ctr">
          <a:solidFill>
            <a:srgbClr val="E6E6E6">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Find an Engineer</a:t>
          </a:r>
        </a:p>
      </dgm:t>
    </dgm:pt>
    <dgm:pt modelId="{3E10033B-F6D2-4737-A352-31C628B9D062}" type="parTrans" cxnId="{7718E819-B032-44FB-AF35-3D9E65920D4A}">
      <dgm:prSet/>
      <dgm:spPr/>
      <dgm:t>
        <a:bodyPr/>
        <a:lstStyle/>
        <a:p>
          <a:endParaRPr lang="en-US"/>
        </a:p>
      </dgm:t>
    </dgm:pt>
    <dgm:pt modelId="{6ED50151-907C-40C1-B630-A51F03052569}" type="sibTrans" cxnId="{7718E819-B032-44FB-AF35-3D9E65920D4A}">
      <dgm:prSet/>
      <dgm:spPr>
        <a:xfrm rot="21596820">
          <a:off x="6998439" y="482240"/>
          <a:ext cx="966406" cy="519271"/>
        </a:xfrm>
        <a:prstGeom prst="rightArrow">
          <a:avLst>
            <a:gd name="adj1" fmla="val 60000"/>
            <a:gd name="adj2" fmla="val 50000"/>
          </a:avLst>
        </a:prstGeom>
        <a:solidFill>
          <a:schemeClr val="accent2">
            <a:lumMod val="20000"/>
            <a:lumOff val="80000"/>
          </a:schemeClr>
        </a:solidFill>
        <a:ln>
          <a:noFill/>
        </a:ln>
        <a:effectLst/>
      </dgm:spPr>
      <dgm:t>
        <a:bodyPr/>
        <a:lstStyle/>
        <a:p>
          <a:pPr>
            <a:buNone/>
          </a:pPr>
          <a:endParaRPr lang="en-US">
            <a:solidFill>
              <a:srgbClr val="FFFFFF"/>
            </a:solidFill>
            <a:latin typeface="Segoe UI Semilight"/>
            <a:ea typeface="+mn-ea"/>
            <a:cs typeface="+mn-cs"/>
          </a:endParaRPr>
        </a:p>
      </dgm:t>
    </dgm:pt>
    <dgm:pt modelId="{16BA07A4-51A8-46D2-B386-A22CFD223A5D}">
      <dgm:prSet phldrT="[Text]"/>
      <dgm:spPr>
        <a:xfrm>
          <a:off x="4325415" y="1145649"/>
          <a:ext cx="3203045"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Search for Group based on Support Topic</a:t>
          </a:r>
        </a:p>
      </dgm:t>
    </dgm:pt>
    <dgm:pt modelId="{8E9C8990-712E-4445-9985-4370612B8560}" type="parTrans" cxnId="{23748390-B5B2-4D78-A229-52360B44D49D}">
      <dgm:prSet/>
      <dgm:spPr/>
      <dgm:t>
        <a:bodyPr/>
        <a:lstStyle/>
        <a:p>
          <a:endParaRPr lang="en-US"/>
        </a:p>
      </dgm:t>
    </dgm:pt>
    <dgm:pt modelId="{B12D444E-6EE3-4D33-8DF9-610B9ED08289}" type="sibTrans" cxnId="{23748390-B5B2-4D78-A229-52360B44D49D}">
      <dgm:prSet/>
      <dgm:spPr/>
      <dgm:t>
        <a:bodyPr/>
        <a:lstStyle/>
        <a:p>
          <a:endParaRPr lang="en-US"/>
        </a:p>
      </dgm:t>
    </dgm:pt>
    <dgm:pt modelId="{59F81D2E-6D81-4DB4-AD49-B9F67A6D2C0F}">
      <dgm:prSet phldrT="[Text]"/>
      <dgm:spPr>
        <a:xfrm>
          <a:off x="8365995" y="345386"/>
          <a:ext cx="2085669" cy="1184119"/>
        </a:xfrm>
        <a:prstGeom prst="roundRect">
          <a:avLst>
            <a:gd name="adj" fmla="val 10000"/>
          </a:avLst>
        </a:prstGeom>
        <a:solidFill>
          <a:srgbClr val="00B0F0"/>
        </a:solidFill>
        <a:ln w="10795" cap="flat" cmpd="sng" algn="ctr">
          <a:solidFill>
            <a:srgbClr val="E6E6E6">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Perform Smart Routing</a:t>
          </a:r>
        </a:p>
      </dgm:t>
    </dgm:pt>
    <dgm:pt modelId="{04F00611-209E-444D-8FC0-0C3805CA43D6}" type="parTrans" cxnId="{60B2E190-DFC9-4D8F-A2A0-2E364FBCF207}">
      <dgm:prSet/>
      <dgm:spPr/>
      <dgm:t>
        <a:bodyPr/>
        <a:lstStyle/>
        <a:p>
          <a:endParaRPr lang="en-US"/>
        </a:p>
      </dgm:t>
    </dgm:pt>
    <dgm:pt modelId="{035C7053-0E75-4FB0-9864-2CD97F053706}" type="sibTrans" cxnId="{60B2E190-DFC9-4D8F-A2A0-2E364FBCF207}">
      <dgm:prSet/>
      <dgm:spPr/>
      <dgm:t>
        <a:bodyPr/>
        <a:lstStyle/>
        <a:p>
          <a:endParaRPr lang="en-US"/>
        </a:p>
      </dgm:t>
    </dgm:pt>
    <dgm:pt modelId="{0E1EC4E1-15B4-45EF-B199-64BC903323B2}">
      <dgm:prSet phldrT="[Text]"/>
      <dgm:spPr>
        <a:xfrm>
          <a:off x="8386642" y="1134800"/>
          <a:ext cx="2898746"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Check for OOF</a:t>
          </a:r>
        </a:p>
      </dgm:t>
    </dgm:pt>
    <dgm:pt modelId="{70F0F75B-7103-49F6-8307-4B3AABCDE8C2}" type="parTrans" cxnId="{14CE0C78-08B4-432D-9E59-B035D5D50B8A}">
      <dgm:prSet/>
      <dgm:spPr/>
      <dgm:t>
        <a:bodyPr/>
        <a:lstStyle/>
        <a:p>
          <a:endParaRPr lang="en-US"/>
        </a:p>
      </dgm:t>
    </dgm:pt>
    <dgm:pt modelId="{2BA8A536-FE07-42E8-90EA-2C75508A1E30}" type="sibTrans" cxnId="{14CE0C78-08B4-432D-9E59-B035D5D50B8A}">
      <dgm:prSet/>
      <dgm:spPr/>
      <dgm:t>
        <a:bodyPr/>
        <a:lstStyle/>
        <a:p>
          <a:endParaRPr lang="en-US"/>
        </a:p>
      </dgm:t>
    </dgm:pt>
    <dgm:pt modelId="{36FAF227-FE92-4035-812D-8B12C890BA6F}">
      <dgm:prSet phldrT="[Text]"/>
      <dgm:spPr>
        <a:xfrm>
          <a:off x="413" y="1134800"/>
          <a:ext cx="3487468"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Add Members</a:t>
          </a:r>
        </a:p>
      </dgm:t>
    </dgm:pt>
    <dgm:pt modelId="{8AEF5F75-67E9-4ECC-B4BA-FF16F2E3BF04}" type="parTrans" cxnId="{9044F956-F86E-4D9A-BD34-CF519CBBA3C9}">
      <dgm:prSet/>
      <dgm:spPr/>
      <dgm:t>
        <a:bodyPr/>
        <a:lstStyle/>
        <a:p>
          <a:endParaRPr lang="en-US"/>
        </a:p>
      </dgm:t>
    </dgm:pt>
    <dgm:pt modelId="{F5B606C8-A644-4FBF-8735-32732FD3166D}" type="sibTrans" cxnId="{9044F956-F86E-4D9A-BD34-CF519CBBA3C9}">
      <dgm:prSet/>
      <dgm:spPr/>
      <dgm:t>
        <a:bodyPr/>
        <a:lstStyle/>
        <a:p>
          <a:endParaRPr lang="en-US"/>
        </a:p>
      </dgm:t>
    </dgm:pt>
    <dgm:pt modelId="{D3356ADC-4446-4D75-96A0-AA4DC8AC4979}">
      <dgm:prSet phldrT="[Text]"/>
      <dgm:spPr>
        <a:xfrm>
          <a:off x="413" y="1134800"/>
          <a:ext cx="3487468"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Create Group tagged w/ Support Topic</a:t>
          </a:r>
        </a:p>
      </dgm:t>
    </dgm:pt>
    <dgm:pt modelId="{40FC1E12-FBF9-42C2-977D-DC8D45152502}" type="parTrans" cxnId="{7287BE58-919B-42F8-83DA-63A6A8C484BA}">
      <dgm:prSet/>
      <dgm:spPr/>
      <dgm:t>
        <a:bodyPr/>
        <a:lstStyle/>
        <a:p>
          <a:endParaRPr lang="en-US"/>
        </a:p>
      </dgm:t>
    </dgm:pt>
    <dgm:pt modelId="{B7DE19D0-5E2F-42A3-92B2-AABF3E1258E6}" type="sibTrans" cxnId="{7287BE58-919B-42F8-83DA-63A6A8C484BA}">
      <dgm:prSet/>
      <dgm:spPr/>
      <dgm:t>
        <a:bodyPr/>
        <a:lstStyle/>
        <a:p>
          <a:endParaRPr lang="en-US"/>
        </a:p>
      </dgm:t>
    </dgm:pt>
    <dgm:pt modelId="{9EB6C64E-732D-44A6-B9BB-8AA8E00F3911}">
      <dgm:prSet phldrT="[Text]"/>
      <dgm:spPr>
        <a:xfrm>
          <a:off x="413" y="1134800"/>
          <a:ext cx="3487468"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1422E261-5C89-4E37-808B-DD84E6EBC029}" type="parTrans" cxnId="{9BB670EF-656A-4273-8F28-B6D4CD89F677}">
      <dgm:prSet/>
      <dgm:spPr/>
      <dgm:t>
        <a:bodyPr/>
        <a:lstStyle/>
        <a:p>
          <a:endParaRPr lang="en-US"/>
        </a:p>
      </dgm:t>
    </dgm:pt>
    <dgm:pt modelId="{77A66E88-D964-44CB-A199-547DA5294B3B}" type="sibTrans" cxnId="{9BB670EF-656A-4273-8F28-B6D4CD89F677}">
      <dgm:prSet/>
      <dgm:spPr/>
      <dgm:t>
        <a:bodyPr/>
        <a:lstStyle/>
        <a:p>
          <a:endParaRPr lang="en-US"/>
        </a:p>
      </dgm:t>
    </dgm:pt>
    <dgm:pt modelId="{61C2DEB6-CA9C-40E7-A578-E60F05429FC4}">
      <dgm:prSet phldrT="[Text]"/>
      <dgm:spPr>
        <a:xfrm>
          <a:off x="413" y="1134800"/>
          <a:ext cx="3487468"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8353E4FE-4EEC-4A93-9AC5-5C747E84C5C8}" type="parTrans" cxnId="{37792380-C474-40DF-9F73-D44CFEBD1E1F}">
      <dgm:prSet/>
      <dgm:spPr/>
      <dgm:t>
        <a:bodyPr/>
        <a:lstStyle/>
        <a:p>
          <a:endParaRPr lang="en-US"/>
        </a:p>
      </dgm:t>
    </dgm:pt>
    <dgm:pt modelId="{9A998175-596B-479C-B029-9148726001F1}" type="sibTrans" cxnId="{37792380-C474-40DF-9F73-D44CFEBD1E1F}">
      <dgm:prSet/>
      <dgm:spPr/>
      <dgm:t>
        <a:bodyPr/>
        <a:lstStyle/>
        <a:p>
          <a:endParaRPr lang="en-US"/>
        </a:p>
      </dgm:t>
    </dgm:pt>
    <dgm:pt modelId="{E5473B48-F72D-4D03-87AD-8623E7A81A18}">
      <dgm:prSet phldrT="[Text]"/>
      <dgm:spPr>
        <a:xfrm>
          <a:off x="8386642" y="1134800"/>
          <a:ext cx="2898746"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6B22AC13-9265-4A0F-9A96-428CC9123BB2}" type="parTrans" cxnId="{8B40F198-48A1-4D45-B096-376F3E1A83B4}">
      <dgm:prSet/>
      <dgm:spPr/>
      <dgm:t>
        <a:bodyPr/>
        <a:lstStyle/>
        <a:p>
          <a:endParaRPr lang="en-US"/>
        </a:p>
      </dgm:t>
    </dgm:pt>
    <dgm:pt modelId="{F4FC0FC2-395A-43B2-B9BE-8B7B78C797E0}" type="sibTrans" cxnId="{8B40F198-48A1-4D45-B096-376F3E1A83B4}">
      <dgm:prSet/>
      <dgm:spPr/>
      <dgm:t>
        <a:bodyPr/>
        <a:lstStyle/>
        <a:p>
          <a:endParaRPr lang="en-US"/>
        </a:p>
      </dgm:t>
    </dgm:pt>
    <dgm:pt modelId="{8E1FB771-F778-4516-9859-52DE6245A804}">
      <dgm:prSet phldrT="[Text]"/>
      <dgm:spPr>
        <a:xfrm>
          <a:off x="413" y="1134800"/>
          <a:ext cx="3487468"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D0540FDB-FCAE-4B79-AEC6-1E55AF495D05}" type="sibTrans" cxnId="{4E6BC44F-8AA9-47D2-898C-5A19992BDB62}">
      <dgm:prSet/>
      <dgm:spPr/>
      <dgm:t>
        <a:bodyPr/>
        <a:lstStyle/>
        <a:p>
          <a:endParaRPr lang="en-US"/>
        </a:p>
      </dgm:t>
    </dgm:pt>
    <dgm:pt modelId="{20C51E74-FF36-4232-8350-E2FDE2C9D47E}" type="parTrans" cxnId="{4E6BC44F-8AA9-47D2-898C-5A19992BDB62}">
      <dgm:prSet/>
      <dgm:spPr/>
      <dgm:t>
        <a:bodyPr/>
        <a:lstStyle/>
        <a:p>
          <a:endParaRPr lang="en-US"/>
        </a:p>
      </dgm:t>
    </dgm:pt>
    <dgm:pt modelId="{D06FF667-58B4-4242-9698-C6EDAC4D9EF5}">
      <dgm:prSet phldrT="[Text]"/>
      <dgm:spPr>
        <a:xfrm>
          <a:off x="4325415" y="1145649"/>
          <a:ext cx="3203045"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83847B76-C380-42C0-8CD0-34DCD9077455}" type="parTrans" cxnId="{2C7FCD1E-50F6-4967-8AD5-374B75C9C64D}">
      <dgm:prSet/>
      <dgm:spPr/>
      <dgm:t>
        <a:bodyPr/>
        <a:lstStyle/>
        <a:p>
          <a:endParaRPr lang="en-US"/>
        </a:p>
      </dgm:t>
    </dgm:pt>
    <dgm:pt modelId="{7DCF2F51-FCDF-4871-8D3B-3579A19FC9F8}" type="sibTrans" cxnId="{2C7FCD1E-50F6-4967-8AD5-374B75C9C64D}">
      <dgm:prSet/>
      <dgm:spPr/>
      <dgm:t>
        <a:bodyPr/>
        <a:lstStyle/>
        <a:p>
          <a:endParaRPr lang="en-US"/>
        </a:p>
      </dgm:t>
    </dgm:pt>
    <dgm:pt modelId="{055DFE1D-1693-44C8-BDDC-F0649C1C3DED}">
      <dgm:prSet phldrT="[Text]"/>
      <dgm:spPr>
        <a:xfrm>
          <a:off x="4325415" y="1145649"/>
          <a:ext cx="3203045"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BA3E9D24-9A84-4536-90A6-E54E7C57A5E6}" type="parTrans" cxnId="{57DF85DB-4CDB-484D-9F8C-852762E279B4}">
      <dgm:prSet/>
      <dgm:spPr/>
      <dgm:t>
        <a:bodyPr/>
        <a:lstStyle/>
        <a:p>
          <a:endParaRPr lang="en-US"/>
        </a:p>
      </dgm:t>
    </dgm:pt>
    <dgm:pt modelId="{B64A4F2A-E1FB-4744-AF3C-1C11875A5EEE}" type="sibTrans" cxnId="{57DF85DB-4CDB-484D-9F8C-852762E279B4}">
      <dgm:prSet/>
      <dgm:spPr/>
      <dgm:t>
        <a:bodyPr/>
        <a:lstStyle/>
        <a:p>
          <a:endParaRPr lang="en-US"/>
        </a:p>
      </dgm:t>
    </dgm:pt>
    <dgm:pt modelId="{B63D37D9-03A2-47CE-B4A4-1395E9E21781}">
      <dgm:prSet phldrT="[Text]"/>
      <dgm:spPr>
        <a:xfrm>
          <a:off x="4325415" y="1145649"/>
          <a:ext cx="3203045"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435F40AC-E6F6-4956-AC29-1255FC03ED7F}" type="parTrans" cxnId="{D4CF9550-B110-420A-A2EC-3820F68D39FD}">
      <dgm:prSet/>
      <dgm:spPr/>
      <dgm:t>
        <a:bodyPr/>
        <a:lstStyle/>
        <a:p>
          <a:endParaRPr lang="en-US"/>
        </a:p>
      </dgm:t>
    </dgm:pt>
    <dgm:pt modelId="{652EB3B4-662F-4F59-B7E6-3DC0C49F6565}" type="sibTrans" cxnId="{D4CF9550-B110-420A-A2EC-3820F68D39FD}">
      <dgm:prSet/>
      <dgm:spPr/>
      <dgm:t>
        <a:bodyPr/>
        <a:lstStyle/>
        <a:p>
          <a:endParaRPr lang="en-US"/>
        </a:p>
      </dgm:t>
    </dgm:pt>
    <dgm:pt modelId="{0D68A139-131A-4F5E-B486-342C3D2025DF}">
      <dgm:prSet phldrT="[Text]"/>
      <dgm:spPr>
        <a:xfrm>
          <a:off x="4325415" y="1145649"/>
          <a:ext cx="3203045"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Find Engineer</a:t>
          </a:r>
        </a:p>
      </dgm:t>
    </dgm:pt>
    <dgm:pt modelId="{3643DB56-0253-4F44-AD10-272499882BF3}" type="parTrans" cxnId="{41A67B25-FDE7-49A1-935F-201C53D9EFD4}">
      <dgm:prSet/>
      <dgm:spPr/>
      <dgm:t>
        <a:bodyPr/>
        <a:lstStyle/>
        <a:p>
          <a:endParaRPr lang="en-US"/>
        </a:p>
      </dgm:t>
    </dgm:pt>
    <dgm:pt modelId="{F26698E2-D454-4130-8EE9-87F536D42444}" type="sibTrans" cxnId="{41A67B25-FDE7-49A1-935F-201C53D9EFD4}">
      <dgm:prSet/>
      <dgm:spPr/>
      <dgm:t>
        <a:bodyPr/>
        <a:lstStyle/>
        <a:p>
          <a:endParaRPr lang="en-US"/>
        </a:p>
      </dgm:t>
    </dgm:pt>
    <dgm:pt modelId="{03F88AFE-85BE-43FE-AC2D-03A366C3583E}">
      <dgm:prSet phldrT="[Text]"/>
      <dgm:spPr>
        <a:xfrm>
          <a:off x="8386642" y="1134800"/>
          <a:ext cx="2898746"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53B298EF-332B-4475-A6DC-68181905CAED}" type="parTrans" cxnId="{9946979B-D62E-4936-8C78-487FB9831535}">
      <dgm:prSet/>
      <dgm:spPr/>
      <dgm:t>
        <a:bodyPr/>
        <a:lstStyle/>
        <a:p>
          <a:endParaRPr lang="en-US"/>
        </a:p>
      </dgm:t>
    </dgm:pt>
    <dgm:pt modelId="{F339BEBD-3BA4-4F07-9878-7047FAD42115}" type="sibTrans" cxnId="{9946979B-D62E-4936-8C78-487FB9831535}">
      <dgm:prSet/>
      <dgm:spPr/>
      <dgm:t>
        <a:bodyPr/>
        <a:lstStyle/>
        <a:p>
          <a:endParaRPr lang="en-US"/>
        </a:p>
      </dgm:t>
    </dgm:pt>
    <dgm:pt modelId="{F5A0EECC-4803-4FED-966F-53D547D091E7}">
      <dgm:prSet phldrT="[Text]"/>
      <dgm:spPr>
        <a:xfrm>
          <a:off x="8386642" y="1134800"/>
          <a:ext cx="2898746"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A306C586-D067-4339-BB7C-05AFDBADB3B1}" type="parTrans" cxnId="{391AC95D-4BEA-4415-8B1A-3C8051973DF7}">
      <dgm:prSet/>
      <dgm:spPr/>
      <dgm:t>
        <a:bodyPr/>
        <a:lstStyle/>
        <a:p>
          <a:endParaRPr lang="en-US"/>
        </a:p>
      </dgm:t>
    </dgm:pt>
    <dgm:pt modelId="{90959496-F12A-4A41-A404-9C166A1B1F5D}" type="sibTrans" cxnId="{391AC95D-4BEA-4415-8B1A-3C8051973DF7}">
      <dgm:prSet/>
      <dgm:spPr/>
      <dgm:t>
        <a:bodyPr/>
        <a:lstStyle/>
        <a:p>
          <a:endParaRPr lang="en-US"/>
        </a:p>
      </dgm:t>
    </dgm:pt>
    <dgm:pt modelId="{17E69818-C296-4AF0-8C6E-2E3DE2E3717F}">
      <dgm:prSet phldrT="[Text]"/>
      <dgm:spPr>
        <a:xfrm>
          <a:off x="8386642" y="1134800"/>
          <a:ext cx="2898746"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085EF774-18FD-4967-AAB7-480B733ADBB5}" type="parTrans" cxnId="{BCECF6EE-DCB7-4FF7-BD31-FAD99CF29A5A}">
      <dgm:prSet/>
      <dgm:spPr/>
      <dgm:t>
        <a:bodyPr/>
        <a:lstStyle/>
        <a:p>
          <a:endParaRPr lang="en-US"/>
        </a:p>
      </dgm:t>
    </dgm:pt>
    <dgm:pt modelId="{243AE887-3111-4DC2-8C7C-6D7BDCE85C23}" type="sibTrans" cxnId="{BCECF6EE-DCB7-4FF7-BD31-FAD99CF29A5A}">
      <dgm:prSet/>
      <dgm:spPr/>
      <dgm:t>
        <a:bodyPr/>
        <a:lstStyle/>
        <a:p>
          <a:endParaRPr lang="en-US"/>
        </a:p>
      </dgm:t>
    </dgm:pt>
    <dgm:pt modelId="{024170F1-BBFF-4465-8B89-BF6FB58904C8}">
      <dgm:prSet phldrT="[Text]"/>
      <dgm:spPr>
        <a:xfrm>
          <a:off x="8386642" y="1134800"/>
          <a:ext cx="2898746"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F9CF279D-F2D1-497D-8979-939470ED9D23}" type="parTrans" cxnId="{347F64C7-DC61-4136-AEF3-F91604CBB769}">
      <dgm:prSet/>
      <dgm:spPr/>
      <dgm:t>
        <a:bodyPr/>
        <a:lstStyle/>
        <a:p>
          <a:endParaRPr lang="en-US"/>
        </a:p>
      </dgm:t>
    </dgm:pt>
    <dgm:pt modelId="{800B482A-481B-4CEF-8B73-31ABEDCF5535}" type="sibTrans" cxnId="{347F64C7-DC61-4136-AEF3-F91604CBB769}">
      <dgm:prSet/>
      <dgm:spPr/>
      <dgm:t>
        <a:bodyPr/>
        <a:lstStyle/>
        <a:p>
          <a:endParaRPr lang="en-US"/>
        </a:p>
      </dgm:t>
    </dgm:pt>
    <dgm:pt modelId="{73EE293D-AB7B-40C3-A3FD-4CCD099411A8}">
      <dgm:prSet phldrT="[Text]"/>
      <dgm:spPr>
        <a:xfrm>
          <a:off x="8386642" y="1134800"/>
          <a:ext cx="2898746"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r>
            <a:rPr lang="en-US" dirty="0">
              <a:solidFill>
                <a:srgbClr val="353535">
                  <a:hueOff val="0"/>
                  <a:satOff val="0"/>
                  <a:lumOff val="0"/>
                  <a:alphaOff val="0"/>
                </a:srgbClr>
              </a:solidFill>
              <a:latin typeface="Segoe UI Semilight"/>
              <a:ea typeface="+mn-ea"/>
              <a:cs typeface="+mn-cs"/>
            </a:rPr>
            <a:t>Find an Expert to Help</a:t>
          </a:r>
        </a:p>
      </dgm:t>
    </dgm:pt>
    <dgm:pt modelId="{FFF7A6C2-D5CB-4D7E-A9D7-ACCBD2810C5D}" type="parTrans" cxnId="{FB7B4C7D-B7E6-45B6-BBA2-509AE1B05D78}">
      <dgm:prSet/>
      <dgm:spPr/>
      <dgm:t>
        <a:bodyPr/>
        <a:lstStyle/>
        <a:p>
          <a:endParaRPr lang="en-US"/>
        </a:p>
      </dgm:t>
    </dgm:pt>
    <dgm:pt modelId="{7EC709BD-3EA0-4B7B-9E92-EF0A99AD55C0}" type="sibTrans" cxnId="{FB7B4C7D-B7E6-45B6-BBA2-509AE1B05D78}">
      <dgm:prSet/>
      <dgm:spPr/>
      <dgm:t>
        <a:bodyPr/>
        <a:lstStyle/>
        <a:p>
          <a:endParaRPr lang="en-US"/>
        </a:p>
      </dgm:t>
    </dgm:pt>
    <dgm:pt modelId="{C3493209-8E71-463C-9878-F939C1E3B339}">
      <dgm:prSet phldrT="[Text]"/>
      <dgm:spPr>
        <a:xfrm>
          <a:off x="4325415" y="1145649"/>
          <a:ext cx="3203045"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F804B461-BFBD-4FA3-8B62-14667EFA16B4}" type="parTrans" cxnId="{FBDF9A61-919E-48EF-B7F1-5CE933BCE5B2}">
      <dgm:prSet/>
      <dgm:spPr/>
      <dgm:t>
        <a:bodyPr/>
        <a:lstStyle/>
        <a:p>
          <a:endParaRPr lang="en-US"/>
        </a:p>
      </dgm:t>
    </dgm:pt>
    <dgm:pt modelId="{7E982FDD-E69F-41C4-A5DF-EF5A8E18C1DF}" type="sibTrans" cxnId="{FBDF9A61-919E-48EF-B7F1-5CE933BCE5B2}">
      <dgm:prSet/>
      <dgm:spPr/>
      <dgm:t>
        <a:bodyPr/>
        <a:lstStyle/>
        <a:p>
          <a:endParaRPr lang="en-US"/>
        </a:p>
      </dgm:t>
    </dgm:pt>
    <dgm:pt modelId="{EB7C15B9-F617-4933-8ED0-4589E5B5FEBC}">
      <dgm:prSet phldrT="[Text]"/>
      <dgm:spPr>
        <a:xfrm>
          <a:off x="413" y="1134800"/>
          <a:ext cx="3487468"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77926923-0AE7-434E-AF40-3DA8A94901C7}" type="parTrans" cxnId="{50C49B35-E90C-4E06-9160-2EE914A791E3}">
      <dgm:prSet/>
      <dgm:spPr/>
      <dgm:t>
        <a:bodyPr/>
        <a:lstStyle/>
        <a:p>
          <a:endParaRPr lang="en-US"/>
        </a:p>
      </dgm:t>
    </dgm:pt>
    <dgm:pt modelId="{4588EF79-3FBE-4BC1-A4A1-8C0BC57B6DAF}" type="sibTrans" cxnId="{50C49B35-E90C-4E06-9160-2EE914A791E3}">
      <dgm:prSet/>
      <dgm:spPr/>
      <dgm:t>
        <a:bodyPr/>
        <a:lstStyle/>
        <a:p>
          <a:endParaRPr lang="en-US"/>
        </a:p>
      </dgm:t>
    </dgm:pt>
    <dgm:pt modelId="{9A3D164F-E4E2-47FC-AB2F-C00850D4F1D7}">
      <dgm:prSet phldrT="[Text]"/>
      <dgm:spPr>
        <a:xfrm>
          <a:off x="413" y="1134800"/>
          <a:ext cx="3487468"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86108930-9775-481A-A8DD-B86E1ABF0E7B}" type="parTrans" cxnId="{5D867771-1698-453E-8396-FD281D19EB05}">
      <dgm:prSet/>
      <dgm:spPr/>
      <dgm:t>
        <a:bodyPr/>
        <a:lstStyle/>
        <a:p>
          <a:endParaRPr lang="en-US"/>
        </a:p>
      </dgm:t>
    </dgm:pt>
    <dgm:pt modelId="{44AB2F33-FE38-43C7-A4C0-64313B25DA14}" type="sibTrans" cxnId="{5D867771-1698-453E-8396-FD281D19EB05}">
      <dgm:prSet/>
      <dgm:spPr/>
      <dgm:t>
        <a:bodyPr/>
        <a:lstStyle/>
        <a:p>
          <a:endParaRPr lang="en-US"/>
        </a:p>
      </dgm:t>
    </dgm:pt>
    <dgm:pt modelId="{7BA95397-6A99-475D-A4A9-AA85127E7D1A}">
      <dgm:prSet phldrT="[Text]"/>
      <dgm:spPr>
        <a:xfrm>
          <a:off x="4325415" y="1145649"/>
          <a:ext cx="3203045"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gm:spPr>
      <dgm:t>
        <a:bodyPr/>
        <a:lstStyle/>
        <a:p>
          <a:pPr>
            <a:buChar char="•"/>
          </a:pPr>
          <a:endParaRPr lang="en-US" dirty="0">
            <a:solidFill>
              <a:srgbClr val="353535">
                <a:hueOff val="0"/>
                <a:satOff val="0"/>
                <a:lumOff val="0"/>
                <a:alphaOff val="0"/>
              </a:srgbClr>
            </a:solidFill>
            <a:latin typeface="Segoe UI Semilight"/>
            <a:ea typeface="+mn-ea"/>
            <a:cs typeface="+mn-cs"/>
          </a:endParaRPr>
        </a:p>
      </dgm:t>
    </dgm:pt>
    <dgm:pt modelId="{77269BD8-5ADC-4F1D-809F-52EB2AB56BAE}" type="parTrans" cxnId="{52AE51FC-C793-44C8-8F56-A00A53476050}">
      <dgm:prSet/>
      <dgm:spPr/>
      <dgm:t>
        <a:bodyPr/>
        <a:lstStyle/>
        <a:p>
          <a:endParaRPr lang="en-US"/>
        </a:p>
      </dgm:t>
    </dgm:pt>
    <dgm:pt modelId="{730C16EA-2082-4FA3-B2C2-1FA5A2A0A3D0}" type="sibTrans" cxnId="{52AE51FC-C793-44C8-8F56-A00A53476050}">
      <dgm:prSet/>
      <dgm:spPr/>
      <dgm:t>
        <a:bodyPr/>
        <a:lstStyle/>
        <a:p>
          <a:endParaRPr lang="en-US"/>
        </a:p>
      </dgm:t>
    </dgm:pt>
    <dgm:pt modelId="{CB8EB054-818B-4C43-87E1-EDE1ED7A6B50}" type="pres">
      <dgm:prSet presAssocID="{88C710BC-DF54-4EE7-A9C2-4C81A0BE1546}" presName="linearFlow" presStyleCnt="0">
        <dgm:presLayoutVars>
          <dgm:dir/>
          <dgm:animLvl val="lvl"/>
          <dgm:resizeHandles val="exact"/>
        </dgm:presLayoutVars>
      </dgm:prSet>
      <dgm:spPr/>
    </dgm:pt>
    <dgm:pt modelId="{C186F061-7780-45CA-8FC7-017A1E9D2EDE}" type="pres">
      <dgm:prSet presAssocID="{E58D3CBD-E79B-439F-9858-3204510ED8D3}" presName="composite" presStyleCnt="0"/>
      <dgm:spPr/>
    </dgm:pt>
    <dgm:pt modelId="{89415F4C-37DF-4CF3-8DB0-A0FD8174804A}" type="pres">
      <dgm:prSet presAssocID="{E58D3CBD-E79B-439F-9858-3204510ED8D3}" presName="parTx" presStyleLbl="node1" presStyleIdx="0" presStyleCnt="3">
        <dgm:presLayoutVars>
          <dgm:chMax val="0"/>
          <dgm:chPref val="0"/>
          <dgm:bulletEnabled val="1"/>
        </dgm:presLayoutVars>
      </dgm:prSet>
      <dgm:spPr/>
    </dgm:pt>
    <dgm:pt modelId="{AE2E11B0-2202-4D65-99DD-D2DFAAE0A5CD}" type="pres">
      <dgm:prSet presAssocID="{E58D3CBD-E79B-439F-9858-3204510ED8D3}" presName="parSh" presStyleLbl="node1" presStyleIdx="0" presStyleCnt="3"/>
      <dgm:spPr/>
    </dgm:pt>
    <dgm:pt modelId="{BA475487-4BAE-4AA5-84A1-BD002E2E79DC}" type="pres">
      <dgm:prSet presAssocID="{E58D3CBD-E79B-439F-9858-3204510ED8D3}" presName="desTx" presStyleLbl="fgAcc1" presStyleIdx="0" presStyleCnt="3" custScaleX="167211">
        <dgm:presLayoutVars>
          <dgm:bulletEnabled val="1"/>
        </dgm:presLayoutVars>
      </dgm:prSet>
      <dgm:spPr/>
    </dgm:pt>
    <dgm:pt modelId="{C7B629D9-C096-4D00-A30A-75303FEB436A}" type="pres">
      <dgm:prSet presAssocID="{23145198-6BCB-4AD7-8CEA-B1D9014495FA}" presName="sibTrans" presStyleLbl="sibTrans2D1" presStyleIdx="0" presStyleCnt="2"/>
      <dgm:spPr/>
    </dgm:pt>
    <dgm:pt modelId="{98EE91D0-64D5-4CD1-90EF-F989D068DC76}" type="pres">
      <dgm:prSet presAssocID="{23145198-6BCB-4AD7-8CEA-B1D9014495FA}" presName="connTx" presStyleLbl="sibTrans2D1" presStyleIdx="0" presStyleCnt="2"/>
      <dgm:spPr/>
    </dgm:pt>
    <dgm:pt modelId="{370E0E31-DD02-4938-A34C-03604D080E27}" type="pres">
      <dgm:prSet presAssocID="{AECAC236-7F7F-4467-A1F1-4A47977C2BD6}" presName="composite" presStyleCnt="0"/>
      <dgm:spPr/>
    </dgm:pt>
    <dgm:pt modelId="{D7CF983B-54C7-46DC-B589-6F9A343660AA}" type="pres">
      <dgm:prSet presAssocID="{AECAC236-7F7F-4467-A1F1-4A47977C2BD6}" presName="parTx" presStyleLbl="node1" presStyleIdx="0" presStyleCnt="3">
        <dgm:presLayoutVars>
          <dgm:chMax val="0"/>
          <dgm:chPref val="0"/>
          <dgm:bulletEnabled val="1"/>
        </dgm:presLayoutVars>
      </dgm:prSet>
      <dgm:spPr/>
    </dgm:pt>
    <dgm:pt modelId="{FE49BEBC-462C-4CA2-BFC5-040CF0B5D5FD}" type="pres">
      <dgm:prSet presAssocID="{AECAC236-7F7F-4467-A1F1-4A47977C2BD6}" presName="parSh" presStyleLbl="node1" presStyleIdx="1" presStyleCnt="3" custScaleY="103665"/>
      <dgm:spPr/>
    </dgm:pt>
    <dgm:pt modelId="{4E8579AF-FAC5-4ADE-A6A6-B3F2CB81F0AC}" type="pres">
      <dgm:prSet presAssocID="{AECAC236-7F7F-4467-A1F1-4A47977C2BD6}" presName="desTx" presStyleLbl="fgAcc1" presStyleIdx="1" presStyleCnt="3" custScaleX="153574">
        <dgm:presLayoutVars>
          <dgm:bulletEnabled val="1"/>
        </dgm:presLayoutVars>
      </dgm:prSet>
      <dgm:spPr/>
    </dgm:pt>
    <dgm:pt modelId="{68837AFD-3AB9-454E-98A2-603FC663E9FA}" type="pres">
      <dgm:prSet presAssocID="{6ED50151-907C-40C1-B630-A51F03052569}" presName="sibTrans" presStyleLbl="sibTrans2D1" presStyleIdx="1" presStyleCnt="2"/>
      <dgm:spPr/>
    </dgm:pt>
    <dgm:pt modelId="{7D0F8BF8-84FC-41F9-BE15-D421B4042570}" type="pres">
      <dgm:prSet presAssocID="{6ED50151-907C-40C1-B630-A51F03052569}" presName="connTx" presStyleLbl="sibTrans2D1" presStyleIdx="1" presStyleCnt="2"/>
      <dgm:spPr/>
    </dgm:pt>
    <dgm:pt modelId="{6DD7E535-DACB-4DA9-92AF-CD1166C25A6A}" type="pres">
      <dgm:prSet presAssocID="{59F81D2E-6D81-4DB4-AD49-B9F67A6D2C0F}" presName="composite" presStyleCnt="0"/>
      <dgm:spPr/>
    </dgm:pt>
    <dgm:pt modelId="{A753A8E5-9C30-4319-B1D6-FF6239E95698}" type="pres">
      <dgm:prSet presAssocID="{59F81D2E-6D81-4DB4-AD49-B9F67A6D2C0F}" presName="parTx" presStyleLbl="node1" presStyleIdx="1" presStyleCnt="3">
        <dgm:presLayoutVars>
          <dgm:chMax val="0"/>
          <dgm:chPref val="0"/>
          <dgm:bulletEnabled val="1"/>
        </dgm:presLayoutVars>
      </dgm:prSet>
      <dgm:spPr/>
    </dgm:pt>
    <dgm:pt modelId="{5D31D8C6-FFD1-42AF-A491-5EFB99E2B588}" type="pres">
      <dgm:prSet presAssocID="{59F81D2E-6D81-4DB4-AD49-B9F67A6D2C0F}" presName="parSh" presStyleLbl="node1" presStyleIdx="2" presStyleCnt="3"/>
      <dgm:spPr/>
    </dgm:pt>
    <dgm:pt modelId="{50072EB8-44A8-4B55-BB92-D716F704AAAD}" type="pres">
      <dgm:prSet presAssocID="{59F81D2E-6D81-4DB4-AD49-B9F67A6D2C0F}" presName="desTx" presStyleLbl="fgAcc1" presStyleIdx="2" presStyleCnt="3" custScaleX="138984">
        <dgm:presLayoutVars>
          <dgm:bulletEnabled val="1"/>
        </dgm:presLayoutVars>
      </dgm:prSet>
      <dgm:spPr/>
    </dgm:pt>
  </dgm:ptLst>
  <dgm:cxnLst>
    <dgm:cxn modelId="{22815404-0EE1-4E6B-8E32-A32774EE424A}" type="presOf" srcId="{024170F1-BBFF-4465-8B89-BF6FB58904C8}" destId="{50072EB8-44A8-4B55-BB92-D716F704AAAD}" srcOrd="0" destOrd="4" presId="urn:microsoft.com/office/officeart/2005/8/layout/process3"/>
    <dgm:cxn modelId="{2335300F-4D5E-432B-9A7C-670209D2452E}" type="presOf" srcId="{E58D3CBD-E79B-439F-9858-3204510ED8D3}" destId="{89415F4C-37DF-4CF3-8DB0-A0FD8174804A}" srcOrd="0" destOrd="0" presId="urn:microsoft.com/office/officeart/2005/8/layout/process3"/>
    <dgm:cxn modelId="{C30BEA12-3551-438A-AD13-228A91989ADF}" type="presOf" srcId="{055DFE1D-1693-44C8-BDDC-F0649C1C3DED}" destId="{4E8579AF-FAC5-4ADE-A6A6-B3F2CB81F0AC}" srcOrd="0" destOrd="2" presId="urn:microsoft.com/office/officeart/2005/8/layout/process3"/>
    <dgm:cxn modelId="{7718E819-B032-44FB-AF35-3D9E65920D4A}" srcId="{88C710BC-DF54-4EE7-A9C2-4C81A0BE1546}" destId="{AECAC236-7F7F-4467-A1F1-4A47977C2BD6}" srcOrd="1" destOrd="0" parTransId="{3E10033B-F6D2-4737-A352-31C628B9D062}" sibTransId="{6ED50151-907C-40C1-B630-A51F03052569}"/>
    <dgm:cxn modelId="{EF770E1C-E969-4439-8EBC-67DB650A1D57}" srcId="{88C710BC-DF54-4EE7-A9C2-4C81A0BE1546}" destId="{E58D3CBD-E79B-439F-9858-3204510ED8D3}" srcOrd="0" destOrd="0" parTransId="{6F9C33D1-0ECC-4E39-843C-B9AA6453C732}" sibTransId="{23145198-6BCB-4AD7-8CEA-B1D9014495FA}"/>
    <dgm:cxn modelId="{2C7FCD1E-50F6-4967-8AD5-374B75C9C64D}" srcId="{AECAC236-7F7F-4467-A1F1-4A47977C2BD6}" destId="{D06FF667-58B4-4242-9698-C6EDAC4D9EF5}" srcOrd="1" destOrd="0" parTransId="{83847B76-C380-42C0-8CD0-34DCD9077455}" sibTransId="{7DCF2F51-FCDF-4871-8D3B-3579A19FC9F8}"/>
    <dgm:cxn modelId="{8065EB1E-2DF9-4C21-8E0F-4B58E8387F1B}" type="presOf" srcId="{16BA07A4-51A8-46D2-B386-A22CFD223A5D}" destId="{4E8579AF-FAC5-4ADE-A6A6-B3F2CB81F0AC}" srcOrd="0" destOrd="0" presId="urn:microsoft.com/office/officeart/2005/8/layout/process3"/>
    <dgm:cxn modelId="{957EA020-5BC9-48D8-9BC7-651A242ECFAC}" type="presOf" srcId="{23145198-6BCB-4AD7-8CEA-B1D9014495FA}" destId="{C7B629D9-C096-4D00-A30A-75303FEB436A}" srcOrd="0" destOrd="0" presId="urn:microsoft.com/office/officeart/2005/8/layout/process3"/>
    <dgm:cxn modelId="{41A67B25-FDE7-49A1-935F-201C53D9EFD4}" srcId="{AECAC236-7F7F-4467-A1F1-4A47977C2BD6}" destId="{0D68A139-131A-4F5E-B486-342C3D2025DF}" srcOrd="6" destOrd="0" parTransId="{3643DB56-0253-4F44-AD10-272499882BF3}" sibTransId="{F26698E2-D454-4130-8EE9-87F536D42444}"/>
    <dgm:cxn modelId="{7ED4A427-844A-4F65-BE93-F61591346E32}" type="presOf" srcId="{23145198-6BCB-4AD7-8CEA-B1D9014495FA}" destId="{98EE91D0-64D5-4CD1-90EF-F989D068DC76}" srcOrd="1" destOrd="0" presId="urn:microsoft.com/office/officeart/2005/8/layout/process3"/>
    <dgm:cxn modelId="{A566AA2D-A27E-469F-8D35-AFD273C46DEB}" type="presOf" srcId="{36FAF227-FE92-4035-812D-8B12C890BA6F}" destId="{BA475487-4BAE-4AA5-84A1-BD002E2E79DC}" srcOrd="0" destOrd="6" presId="urn:microsoft.com/office/officeart/2005/8/layout/process3"/>
    <dgm:cxn modelId="{F0F36135-48FC-4C38-A2AA-3D9AFED00D19}" type="presOf" srcId="{E5473B48-F72D-4D03-87AD-8623E7A81A18}" destId="{50072EB8-44A8-4B55-BB92-D716F704AAAD}" srcOrd="0" destOrd="6" presId="urn:microsoft.com/office/officeart/2005/8/layout/process3"/>
    <dgm:cxn modelId="{50C49B35-E90C-4E06-9160-2EE914A791E3}" srcId="{E58D3CBD-E79B-439F-9858-3204510ED8D3}" destId="{EB7C15B9-F617-4933-8ED0-4589E5B5FEBC}" srcOrd="1" destOrd="0" parTransId="{77926923-0AE7-434E-AF40-3DA8A94901C7}" sibTransId="{4588EF79-3FBE-4BC1-A4A1-8C0BC57B6DAF}"/>
    <dgm:cxn modelId="{B8E7463D-EC27-4D2D-B2B0-C6FC292C2B61}" type="presOf" srcId="{17E69818-C296-4AF0-8C6E-2E3DE2E3717F}" destId="{50072EB8-44A8-4B55-BB92-D716F704AAAD}" srcOrd="0" destOrd="3" presId="urn:microsoft.com/office/officeart/2005/8/layout/process3"/>
    <dgm:cxn modelId="{391AC95D-4BEA-4415-8B1A-3C8051973DF7}" srcId="{59F81D2E-6D81-4DB4-AD49-B9F67A6D2C0F}" destId="{F5A0EECC-4803-4FED-966F-53D547D091E7}" srcOrd="2" destOrd="0" parTransId="{A306C586-D067-4339-BB7C-05AFDBADB3B1}" sibTransId="{90959496-F12A-4A41-A404-9C166A1B1F5D}"/>
    <dgm:cxn modelId="{A4C7AD5E-371F-43E9-BD15-6E00D568CC3C}" type="presOf" srcId="{0E1EC4E1-15B4-45EF-B199-64BC903323B2}" destId="{50072EB8-44A8-4B55-BB92-D716F704AAAD}" srcOrd="0" destOrd="0" presId="urn:microsoft.com/office/officeart/2005/8/layout/process3"/>
    <dgm:cxn modelId="{C73F0341-818B-411B-8D1F-795C7A554635}" type="presOf" srcId="{C3493209-8E71-463C-9878-F939C1E3B339}" destId="{4E8579AF-FAC5-4ADE-A6A6-B3F2CB81F0AC}" srcOrd="0" destOrd="3" presId="urn:microsoft.com/office/officeart/2005/8/layout/process3"/>
    <dgm:cxn modelId="{FBDF9A61-919E-48EF-B7F1-5CE933BCE5B2}" srcId="{AECAC236-7F7F-4467-A1F1-4A47977C2BD6}" destId="{C3493209-8E71-463C-9878-F939C1E3B339}" srcOrd="3" destOrd="0" parTransId="{F804B461-BFBD-4FA3-8B62-14667EFA16B4}" sibTransId="{7E982FDD-E69F-41C4-A5DF-EF5A8E18C1DF}"/>
    <dgm:cxn modelId="{7D0ED665-DAEC-47F9-8CE6-3838659F96A3}" type="presOf" srcId="{0D68A139-131A-4F5E-B486-342C3D2025DF}" destId="{4E8579AF-FAC5-4ADE-A6A6-B3F2CB81F0AC}" srcOrd="0" destOrd="6" presId="urn:microsoft.com/office/officeart/2005/8/layout/process3"/>
    <dgm:cxn modelId="{D0965049-8FA1-4471-8DAE-347899CF17BC}" type="presOf" srcId="{D06FF667-58B4-4242-9698-C6EDAC4D9EF5}" destId="{4E8579AF-FAC5-4ADE-A6A6-B3F2CB81F0AC}" srcOrd="0" destOrd="1" presId="urn:microsoft.com/office/officeart/2005/8/layout/process3"/>
    <dgm:cxn modelId="{AAD8DA4E-2172-4395-BDEF-9D25B849D0E7}" type="presOf" srcId="{88C710BC-DF54-4EE7-A9C2-4C81A0BE1546}" destId="{CB8EB054-818B-4C43-87E1-EDE1ED7A6B50}" srcOrd="0" destOrd="0" presId="urn:microsoft.com/office/officeart/2005/8/layout/process3"/>
    <dgm:cxn modelId="{4E6BC44F-8AA9-47D2-898C-5A19992BDB62}" srcId="{E58D3CBD-E79B-439F-9858-3204510ED8D3}" destId="{8E1FB771-F778-4516-9859-52DE6245A804}" srcOrd="2" destOrd="0" parTransId="{20C51E74-FF36-4232-8350-E2FDE2C9D47E}" sibTransId="{D0540FDB-FCAE-4B79-AEC6-1E55AF495D05}"/>
    <dgm:cxn modelId="{D4CF9550-B110-420A-A2EC-3820F68D39FD}" srcId="{AECAC236-7F7F-4467-A1F1-4A47977C2BD6}" destId="{B63D37D9-03A2-47CE-B4A4-1395E9E21781}" srcOrd="4" destOrd="0" parTransId="{435F40AC-E6F6-4956-AC29-1255FC03ED7F}" sibTransId="{652EB3B4-662F-4F59-B7E6-3DC0C49F6565}"/>
    <dgm:cxn modelId="{5D867771-1698-453E-8396-FD281D19EB05}" srcId="{E58D3CBD-E79B-439F-9858-3204510ED8D3}" destId="{9A3D164F-E4E2-47FC-AB2F-C00850D4F1D7}" srcOrd="4" destOrd="0" parTransId="{86108930-9775-481A-A8DD-B86E1ABF0E7B}" sibTransId="{44AB2F33-FE38-43C7-A4C0-64313B25DA14}"/>
    <dgm:cxn modelId="{9044F956-F86E-4D9A-BD34-CF519CBBA3C9}" srcId="{E58D3CBD-E79B-439F-9858-3204510ED8D3}" destId="{36FAF227-FE92-4035-812D-8B12C890BA6F}" srcOrd="6" destOrd="0" parTransId="{8AEF5F75-67E9-4ECC-B4BA-FF16F2E3BF04}" sibTransId="{F5B606C8-A644-4FBF-8735-32732FD3166D}"/>
    <dgm:cxn modelId="{14CE0C78-08B4-432D-9E59-B035D5D50B8A}" srcId="{59F81D2E-6D81-4DB4-AD49-B9F67A6D2C0F}" destId="{0E1EC4E1-15B4-45EF-B199-64BC903323B2}" srcOrd="0" destOrd="0" parTransId="{70F0F75B-7103-49F6-8307-4B3AABCDE8C2}" sibTransId="{2BA8A536-FE07-42E8-90EA-2C75508A1E30}"/>
    <dgm:cxn modelId="{7287BE58-919B-42F8-83DA-63A6A8C484BA}" srcId="{E58D3CBD-E79B-439F-9858-3204510ED8D3}" destId="{D3356ADC-4446-4D75-96A0-AA4DC8AC4979}" srcOrd="3" destOrd="0" parTransId="{40FC1E12-FBF9-42C2-977D-DC8D45152502}" sibTransId="{B7DE19D0-5E2F-42A3-92B2-AABF3E1258E6}"/>
    <dgm:cxn modelId="{3686CB7A-5C28-4D16-9D81-0E37E1D1CCDE}" type="presOf" srcId="{59F81D2E-6D81-4DB4-AD49-B9F67A6D2C0F}" destId="{5D31D8C6-FFD1-42AF-A491-5EFB99E2B588}" srcOrd="1" destOrd="0" presId="urn:microsoft.com/office/officeart/2005/8/layout/process3"/>
    <dgm:cxn modelId="{FB7B4C7D-B7E6-45B6-BBA2-509AE1B05D78}" srcId="{59F81D2E-6D81-4DB4-AD49-B9F67A6D2C0F}" destId="{73EE293D-AB7B-40C3-A3FD-4CCD099411A8}" srcOrd="5" destOrd="0" parTransId="{FFF7A6C2-D5CB-4D7E-A9D7-ACCBD2810C5D}" sibTransId="{7EC709BD-3EA0-4B7B-9E92-EF0A99AD55C0}"/>
    <dgm:cxn modelId="{37792380-C474-40DF-9F73-D44CFEBD1E1F}" srcId="{E58D3CBD-E79B-439F-9858-3204510ED8D3}" destId="{61C2DEB6-CA9C-40E7-A578-E60F05429FC4}" srcOrd="7" destOrd="0" parTransId="{8353E4FE-4EEC-4A93-9AC5-5C747E84C5C8}" sibTransId="{9A998175-596B-479C-B029-9148726001F1}"/>
    <dgm:cxn modelId="{EE8EA082-E042-473C-9007-7738379FEA57}" type="presOf" srcId="{73EE293D-AB7B-40C3-A3FD-4CCD099411A8}" destId="{50072EB8-44A8-4B55-BB92-D716F704AAAD}" srcOrd="0" destOrd="5" presId="urn:microsoft.com/office/officeart/2005/8/layout/process3"/>
    <dgm:cxn modelId="{B9FBFB85-2B43-45B8-BF52-643E44337C50}" type="presOf" srcId="{F5A0EECC-4803-4FED-966F-53D547D091E7}" destId="{50072EB8-44A8-4B55-BB92-D716F704AAAD}" srcOrd="0" destOrd="2" presId="urn:microsoft.com/office/officeart/2005/8/layout/process3"/>
    <dgm:cxn modelId="{71599B8D-D08A-4DD6-A4A7-5840C9F64241}" type="presOf" srcId="{59F81D2E-6D81-4DB4-AD49-B9F67A6D2C0F}" destId="{A753A8E5-9C30-4319-B1D6-FF6239E95698}" srcOrd="0" destOrd="0" presId="urn:microsoft.com/office/officeart/2005/8/layout/process3"/>
    <dgm:cxn modelId="{B6E1E08F-54F2-4F61-AB4E-294D1281FE92}" type="presOf" srcId="{7BA95397-6A99-475D-A4A9-AA85127E7D1A}" destId="{4E8579AF-FAC5-4ADE-A6A6-B3F2CB81F0AC}" srcOrd="0" destOrd="5" presId="urn:microsoft.com/office/officeart/2005/8/layout/process3"/>
    <dgm:cxn modelId="{23748390-B5B2-4D78-A229-52360B44D49D}" srcId="{AECAC236-7F7F-4467-A1F1-4A47977C2BD6}" destId="{16BA07A4-51A8-46D2-B386-A22CFD223A5D}" srcOrd="0" destOrd="0" parTransId="{8E9C8990-712E-4445-9985-4370612B8560}" sibTransId="{B12D444E-6EE3-4D33-8DF9-610B9ED08289}"/>
    <dgm:cxn modelId="{60B2E190-DFC9-4D8F-A2A0-2E364FBCF207}" srcId="{88C710BC-DF54-4EE7-A9C2-4C81A0BE1546}" destId="{59F81D2E-6D81-4DB4-AD49-B9F67A6D2C0F}" srcOrd="2" destOrd="0" parTransId="{04F00611-209E-444D-8FC0-0C3805CA43D6}" sibTransId="{035C7053-0E75-4FB0-9864-2CD97F053706}"/>
    <dgm:cxn modelId="{0FE7A796-5EBE-4D8B-8487-9F9CBCC036BF}" type="presOf" srcId="{D3356ADC-4446-4D75-96A0-AA4DC8AC4979}" destId="{BA475487-4BAE-4AA5-84A1-BD002E2E79DC}" srcOrd="0" destOrd="3" presId="urn:microsoft.com/office/officeart/2005/8/layout/process3"/>
    <dgm:cxn modelId="{8B40F198-48A1-4D45-B096-376F3E1A83B4}" srcId="{59F81D2E-6D81-4DB4-AD49-B9F67A6D2C0F}" destId="{E5473B48-F72D-4D03-87AD-8623E7A81A18}" srcOrd="6" destOrd="0" parTransId="{6B22AC13-9265-4A0F-9A96-428CC9123BB2}" sibTransId="{F4FC0FC2-395A-43B2-B9BE-8B7B78C797E0}"/>
    <dgm:cxn modelId="{9946979B-D62E-4936-8C78-487FB9831535}" srcId="{59F81D2E-6D81-4DB4-AD49-B9F67A6D2C0F}" destId="{03F88AFE-85BE-43FE-AC2D-03A366C3583E}" srcOrd="1" destOrd="0" parTransId="{53B298EF-332B-4475-A6DC-68181905CAED}" sibTransId="{F339BEBD-3BA4-4F07-9878-7047FAD42115}"/>
    <dgm:cxn modelId="{66E7AEA5-0465-42BB-BBDA-74E117CB804A}" type="presOf" srcId="{7C7622B3-8B54-41F1-AF11-C05F21A156FB}" destId="{BA475487-4BAE-4AA5-84A1-BD002E2E79DC}" srcOrd="0" destOrd="0" presId="urn:microsoft.com/office/officeart/2005/8/layout/process3"/>
    <dgm:cxn modelId="{68045FA9-54D0-432B-85D6-CD6650046371}" type="presOf" srcId="{8E1FB771-F778-4516-9859-52DE6245A804}" destId="{BA475487-4BAE-4AA5-84A1-BD002E2E79DC}" srcOrd="0" destOrd="2" presId="urn:microsoft.com/office/officeart/2005/8/layout/process3"/>
    <dgm:cxn modelId="{DAE870B1-4C2B-4548-9BF0-CCE95B83EE3D}" type="presOf" srcId="{EB7C15B9-F617-4933-8ED0-4589E5B5FEBC}" destId="{BA475487-4BAE-4AA5-84A1-BD002E2E79DC}" srcOrd="0" destOrd="1" presId="urn:microsoft.com/office/officeart/2005/8/layout/process3"/>
    <dgm:cxn modelId="{2DAD9CBA-DA40-4976-9240-DB9B75F79BB8}" type="presOf" srcId="{61C2DEB6-CA9C-40E7-A578-E60F05429FC4}" destId="{BA475487-4BAE-4AA5-84A1-BD002E2E79DC}" srcOrd="0" destOrd="7" presId="urn:microsoft.com/office/officeart/2005/8/layout/process3"/>
    <dgm:cxn modelId="{78D244BF-611E-46AD-ACDA-BDC0C60C2A50}" type="presOf" srcId="{9A3D164F-E4E2-47FC-AB2F-C00850D4F1D7}" destId="{BA475487-4BAE-4AA5-84A1-BD002E2E79DC}" srcOrd="0" destOrd="4" presId="urn:microsoft.com/office/officeart/2005/8/layout/process3"/>
    <dgm:cxn modelId="{347F64C7-DC61-4136-AEF3-F91604CBB769}" srcId="{59F81D2E-6D81-4DB4-AD49-B9F67A6D2C0F}" destId="{024170F1-BBFF-4465-8B89-BF6FB58904C8}" srcOrd="4" destOrd="0" parTransId="{F9CF279D-F2D1-497D-8979-939470ED9D23}" sibTransId="{800B482A-481B-4CEF-8B73-31ABEDCF5535}"/>
    <dgm:cxn modelId="{E903B7D5-1D3D-4E80-BB43-1094FC3A3CEC}" type="presOf" srcId="{6ED50151-907C-40C1-B630-A51F03052569}" destId="{68837AFD-3AB9-454E-98A2-603FC663E9FA}" srcOrd="0" destOrd="0" presId="urn:microsoft.com/office/officeart/2005/8/layout/process3"/>
    <dgm:cxn modelId="{88FA61D7-41C2-4C5A-AF8D-E5287C386AA0}" type="presOf" srcId="{6ED50151-907C-40C1-B630-A51F03052569}" destId="{7D0F8BF8-84FC-41F9-BE15-D421B4042570}" srcOrd="1" destOrd="0" presId="urn:microsoft.com/office/officeart/2005/8/layout/process3"/>
    <dgm:cxn modelId="{57DF85DB-4CDB-484D-9F8C-852762E279B4}" srcId="{AECAC236-7F7F-4467-A1F1-4A47977C2BD6}" destId="{055DFE1D-1693-44C8-BDDC-F0649C1C3DED}" srcOrd="2" destOrd="0" parTransId="{BA3E9D24-9A84-4536-90A6-E54E7C57A5E6}" sibTransId="{B64A4F2A-E1FB-4744-AF3C-1C11875A5EEE}"/>
    <dgm:cxn modelId="{38FD41DE-5C3C-4BBF-899F-99B3CF971D7B}" type="presOf" srcId="{AECAC236-7F7F-4467-A1F1-4A47977C2BD6}" destId="{D7CF983B-54C7-46DC-B589-6F9A343660AA}" srcOrd="0" destOrd="0" presId="urn:microsoft.com/office/officeart/2005/8/layout/process3"/>
    <dgm:cxn modelId="{134E39E3-4DCD-4193-8694-0B8BA7ADB5E2}" type="presOf" srcId="{AECAC236-7F7F-4467-A1F1-4A47977C2BD6}" destId="{FE49BEBC-462C-4CA2-BFC5-040CF0B5D5FD}" srcOrd="1" destOrd="0" presId="urn:microsoft.com/office/officeart/2005/8/layout/process3"/>
    <dgm:cxn modelId="{1F826BEA-D21A-4B49-BEAF-C3497FF60B0E}" type="presOf" srcId="{B63D37D9-03A2-47CE-B4A4-1395E9E21781}" destId="{4E8579AF-FAC5-4ADE-A6A6-B3F2CB81F0AC}" srcOrd="0" destOrd="4" presId="urn:microsoft.com/office/officeart/2005/8/layout/process3"/>
    <dgm:cxn modelId="{BCECF6EE-DCB7-4FF7-BD31-FAD99CF29A5A}" srcId="{59F81D2E-6D81-4DB4-AD49-B9F67A6D2C0F}" destId="{17E69818-C296-4AF0-8C6E-2E3DE2E3717F}" srcOrd="3" destOrd="0" parTransId="{085EF774-18FD-4967-AAB7-480B733ADBB5}" sibTransId="{243AE887-3111-4DC2-8C7C-6D7BDCE85C23}"/>
    <dgm:cxn modelId="{9BB670EF-656A-4273-8F28-B6D4CD89F677}" srcId="{E58D3CBD-E79B-439F-9858-3204510ED8D3}" destId="{9EB6C64E-732D-44A6-B9BB-8AA8E00F3911}" srcOrd="5" destOrd="0" parTransId="{1422E261-5C89-4E37-808B-DD84E6EBC029}" sibTransId="{77A66E88-D964-44CB-A199-547DA5294B3B}"/>
    <dgm:cxn modelId="{7689DCEF-3FA6-4A51-825C-76283A51E2FB}" type="presOf" srcId="{E58D3CBD-E79B-439F-9858-3204510ED8D3}" destId="{AE2E11B0-2202-4D65-99DD-D2DFAAE0A5CD}" srcOrd="1" destOrd="0" presId="urn:microsoft.com/office/officeart/2005/8/layout/process3"/>
    <dgm:cxn modelId="{9610DAF6-92E9-477E-B705-EBC321E0B299}" type="presOf" srcId="{9EB6C64E-732D-44A6-B9BB-8AA8E00F3911}" destId="{BA475487-4BAE-4AA5-84A1-BD002E2E79DC}" srcOrd="0" destOrd="5" presId="urn:microsoft.com/office/officeart/2005/8/layout/process3"/>
    <dgm:cxn modelId="{F7D314F8-F6CD-444B-BB97-3653FB52CCF0}" srcId="{E58D3CBD-E79B-439F-9858-3204510ED8D3}" destId="{7C7622B3-8B54-41F1-AF11-C05F21A156FB}" srcOrd="0" destOrd="0" parTransId="{5FF7823B-6BF7-4621-BA5D-44D3C2A61DB5}" sibTransId="{D8ECDBA9-8BEF-449A-8654-BCAD6A734E55}"/>
    <dgm:cxn modelId="{52AE51FC-C793-44C8-8F56-A00A53476050}" srcId="{AECAC236-7F7F-4467-A1F1-4A47977C2BD6}" destId="{7BA95397-6A99-475D-A4A9-AA85127E7D1A}" srcOrd="5" destOrd="0" parTransId="{77269BD8-5ADC-4F1D-809F-52EB2AB56BAE}" sibTransId="{730C16EA-2082-4FA3-B2C2-1FA5A2A0A3D0}"/>
    <dgm:cxn modelId="{54146AFF-143D-4A90-8BF4-CE4B994D9D92}" type="presOf" srcId="{03F88AFE-85BE-43FE-AC2D-03A366C3583E}" destId="{50072EB8-44A8-4B55-BB92-D716F704AAAD}" srcOrd="0" destOrd="1" presId="urn:microsoft.com/office/officeart/2005/8/layout/process3"/>
    <dgm:cxn modelId="{77EBF5CD-28CC-4F9C-BA1A-BD0C7465ED0C}" type="presParOf" srcId="{CB8EB054-818B-4C43-87E1-EDE1ED7A6B50}" destId="{C186F061-7780-45CA-8FC7-017A1E9D2EDE}" srcOrd="0" destOrd="0" presId="urn:microsoft.com/office/officeart/2005/8/layout/process3"/>
    <dgm:cxn modelId="{6CF386F3-1622-4C15-903B-1C18AC2E6EAC}" type="presParOf" srcId="{C186F061-7780-45CA-8FC7-017A1E9D2EDE}" destId="{89415F4C-37DF-4CF3-8DB0-A0FD8174804A}" srcOrd="0" destOrd="0" presId="urn:microsoft.com/office/officeart/2005/8/layout/process3"/>
    <dgm:cxn modelId="{290E3AE9-7C65-4279-BF5D-26A8FA31B728}" type="presParOf" srcId="{C186F061-7780-45CA-8FC7-017A1E9D2EDE}" destId="{AE2E11B0-2202-4D65-99DD-D2DFAAE0A5CD}" srcOrd="1" destOrd="0" presId="urn:microsoft.com/office/officeart/2005/8/layout/process3"/>
    <dgm:cxn modelId="{05E99DE0-AA59-47F2-9047-E9468E48B6F5}" type="presParOf" srcId="{C186F061-7780-45CA-8FC7-017A1E9D2EDE}" destId="{BA475487-4BAE-4AA5-84A1-BD002E2E79DC}" srcOrd="2" destOrd="0" presId="urn:microsoft.com/office/officeart/2005/8/layout/process3"/>
    <dgm:cxn modelId="{EDE3504F-0877-4E81-B046-1622378756E2}" type="presParOf" srcId="{CB8EB054-818B-4C43-87E1-EDE1ED7A6B50}" destId="{C7B629D9-C096-4D00-A30A-75303FEB436A}" srcOrd="1" destOrd="0" presId="urn:microsoft.com/office/officeart/2005/8/layout/process3"/>
    <dgm:cxn modelId="{83F4F7B0-6C3F-47E5-BF98-1BB4BF485BD7}" type="presParOf" srcId="{C7B629D9-C096-4D00-A30A-75303FEB436A}" destId="{98EE91D0-64D5-4CD1-90EF-F989D068DC76}" srcOrd="0" destOrd="0" presId="urn:microsoft.com/office/officeart/2005/8/layout/process3"/>
    <dgm:cxn modelId="{D9BB5270-053F-4413-A17E-C1A07504C9A3}" type="presParOf" srcId="{CB8EB054-818B-4C43-87E1-EDE1ED7A6B50}" destId="{370E0E31-DD02-4938-A34C-03604D080E27}" srcOrd="2" destOrd="0" presId="urn:microsoft.com/office/officeart/2005/8/layout/process3"/>
    <dgm:cxn modelId="{8EA2EF56-B891-4542-840F-5BAC2195C820}" type="presParOf" srcId="{370E0E31-DD02-4938-A34C-03604D080E27}" destId="{D7CF983B-54C7-46DC-B589-6F9A343660AA}" srcOrd="0" destOrd="0" presId="urn:microsoft.com/office/officeart/2005/8/layout/process3"/>
    <dgm:cxn modelId="{21C10186-BF51-4AB3-B96C-F660321664E2}" type="presParOf" srcId="{370E0E31-DD02-4938-A34C-03604D080E27}" destId="{FE49BEBC-462C-4CA2-BFC5-040CF0B5D5FD}" srcOrd="1" destOrd="0" presId="urn:microsoft.com/office/officeart/2005/8/layout/process3"/>
    <dgm:cxn modelId="{0C269584-1213-4BF9-8245-FC69754C1111}" type="presParOf" srcId="{370E0E31-DD02-4938-A34C-03604D080E27}" destId="{4E8579AF-FAC5-4ADE-A6A6-B3F2CB81F0AC}" srcOrd="2" destOrd="0" presId="urn:microsoft.com/office/officeart/2005/8/layout/process3"/>
    <dgm:cxn modelId="{CD799CF0-6EED-4A1E-9E7D-7EC92F6607CC}" type="presParOf" srcId="{CB8EB054-818B-4C43-87E1-EDE1ED7A6B50}" destId="{68837AFD-3AB9-454E-98A2-603FC663E9FA}" srcOrd="3" destOrd="0" presId="urn:microsoft.com/office/officeart/2005/8/layout/process3"/>
    <dgm:cxn modelId="{7BD61660-EE94-4CF7-9EDB-2D5105AA8EC2}" type="presParOf" srcId="{68837AFD-3AB9-454E-98A2-603FC663E9FA}" destId="{7D0F8BF8-84FC-41F9-BE15-D421B4042570}" srcOrd="0" destOrd="0" presId="urn:microsoft.com/office/officeart/2005/8/layout/process3"/>
    <dgm:cxn modelId="{9491C5D9-32F8-4D68-9AD6-86C7DE7F87B9}" type="presParOf" srcId="{CB8EB054-818B-4C43-87E1-EDE1ED7A6B50}" destId="{6DD7E535-DACB-4DA9-92AF-CD1166C25A6A}" srcOrd="4" destOrd="0" presId="urn:microsoft.com/office/officeart/2005/8/layout/process3"/>
    <dgm:cxn modelId="{4D20E1C7-6E70-4821-8018-27982C16BCA0}" type="presParOf" srcId="{6DD7E535-DACB-4DA9-92AF-CD1166C25A6A}" destId="{A753A8E5-9C30-4319-B1D6-FF6239E95698}" srcOrd="0" destOrd="0" presId="urn:microsoft.com/office/officeart/2005/8/layout/process3"/>
    <dgm:cxn modelId="{17368387-6114-4C0B-9E17-B891598304B2}" type="presParOf" srcId="{6DD7E535-DACB-4DA9-92AF-CD1166C25A6A}" destId="{5D31D8C6-FFD1-42AF-A491-5EFB99E2B588}" srcOrd="1" destOrd="0" presId="urn:microsoft.com/office/officeart/2005/8/layout/process3"/>
    <dgm:cxn modelId="{4694FBB9-47E2-4223-9D4B-7AB3075E64F7}" type="presParOf" srcId="{6DD7E535-DACB-4DA9-92AF-CD1166C25A6A}" destId="{50072EB8-44A8-4B55-BB92-D716F704AAAD}"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E11B0-2202-4D65-99DD-D2DFAAE0A5CD}">
      <dsp:nvSpPr>
        <dsp:cNvPr id="0" name=""/>
        <dsp:cNvSpPr/>
      </dsp:nvSpPr>
      <dsp:spPr>
        <a:xfrm>
          <a:off x="1999" y="1176060"/>
          <a:ext cx="2338090" cy="907200"/>
        </a:xfrm>
        <a:prstGeom prst="roundRect">
          <a:avLst>
            <a:gd name="adj" fmla="val 10000"/>
          </a:avLst>
        </a:prstGeom>
        <a:solidFill>
          <a:srgbClr val="00BCF2"/>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rgbClr val="FFFFFF"/>
              </a:solidFill>
              <a:latin typeface="Segoe UI Semilight"/>
              <a:ea typeface="+mn-ea"/>
              <a:cs typeface="+mn-cs"/>
            </a:rPr>
            <a:t>New hire created</a:t>
          </a:r>
        </a:p>
      </dsp:txBody>
      <dsp:txXfrm>
        <a:off x="19713" y="1193774"/>
        <a:ext cx="2302662" cy="569372"/>
      </dsp:txXfrm>
    </dsp:sp>
    <dsp:sp modelId="{BA475487-4BAE-4AA5-84A1-BD002E2E79DC}">
      <dsp:nvSpPr>
        <dsp:cNvPr id="0" name=""/>
        <dsp:cNvSpPr/>
      </dsp:nvSpPr>
      <dsp:spPr>
        <a:xfrm>
          <a:off x="238593" y="1780861"/>
          <a:ext cx="2819390" cy="25704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rgbClr val="353535">
                  <a:hueOff val="0"/>
                  <a:satOff val="0"/>
                  <a:lumOff val="0"/>
                  <a:alphaOff val="0"/>
                </a:srgbClr>
              </a:solidFill>
              <a:latin typeface="Segoe UI Semilight"/>
              <a:ea typeface="+mn-ea"/>
              <a:cs typeface="+mn-cs"/>
            </a:rPr>
            <a:t>Set profile</a:t>
          </a:r>
        </a:p>
        <a:p>
          <a:pPr marL="228600" lvl="1" indent="-228600" algn="l" defTabSz="933450">
            <a:lnSpc>
              <a:spcPct val="90000"/>
            </a:lnSpc>
            <a:spcBef>
              <a:spcPct val="0"/>
            </a:spcBef>
            <a:spcAft>
              <a:spcPct val="15000"/>
            </a:spcAft>
            <a:buChar char="•"/>
          </a:pPr>
          <a:endParaRPr lang="en-US" sz="2100" kern="1200" dirty="0">
            <a:solidFill>
              <a:srgbClr val="353535">
                <a:hueOff val="0"/>
                <a:satOff val="0"/>
                <a:lumOff val="0"/>
                <a:alphaOff val="0"/>
              </a:srgbClr>
            </a:solidFill>
            <a:latin typeface="Segoe UI Semilight"/>
            <a:ea typeface="+mn-ea"/>
            <a:cs typeface="+mn-cs"/>
          </a:endParaRPr>
        </a:p>
        <a:p>
          <a:pPr marL="228600" lvl="1" indent="-228600" algn="l" defTabSz="933450">
            <a:lnSpc>
              <a:spcPct val="90000"/>
            </a:lnSpc>
            <a:spcBef>
              <a:spcPct val="0"/>
            </a:spcBef>
            <a:spcAft>
              <a:spcPct val="15000"/>
            </a:spcAft>
            <a:buChar char="•"/>
          </a:pPr>
          <a:r>
            <a:rPr lang="en-US" sz="2100" kern="1200" dirty="0">
              <a:solidFill>
                <a:srgbClr val="353535">
                  <a:hueOff val="0"/>
                  <a:satOff val="0"/>
                  <a:lumOff val="0"/>
                  <a:alphaOff val="0"/>
                </a:srgbClr>
              </a:solidFill>
              <a:latin typeface="Segoe UI Semilight"/>
              <a:ea typeface="+mn-ea"/>
              <a:cs typeface="+mn-cs"/>
            </a:rPr>
            <a:t>Assign licenses</a:t>
          </a:r>
        </a:p>
        <a:p>
          <a:pPr marL="228600" lvl="1" indent="-228600" algn="l" defTabSz="933450">
            <a:lnSpc>
              <a:spcPct val="90000"/>
            </a:lnSpc>
            <a:spcBef>
              <a:spcPct val="0"/>
            </a:spcBef>
            <a:spcAft>
              <a:spcPct val="15000"/>
            </a:spcAft>
            <a:buChar char="•"/>
          </a:pPr>
          <a:endParaRPr lang="en-US" sz="2100" kern="1200" dirty="0">
            <a:solidFill>
              <a:srgbClr val="353535">
                <a:hueOff val="0"/>
                <a:satOff val="0"/>
                <a:lumOff val="0"/>
                <a:alphaOff val="0"/>
              </a:srgbClr>
            </a:solidFill>
            <a:latin typeface="Segoe UI Semilight"/>
            <a:ea typeface="+mn-ea"/>
            <a:cs typeface="+mn-cs"/>
          </a:endParaRPr>
        </a:p>
        <a:p>
          <a:pPr marL="228600" lvl="1" indent="-228600" algn="l" defTabSz="933450">
            <a:lnSpc>
              <a:spcPct val="90000"/>
            </a:lnSpc>
            <a:spcBef>
              <a:spcPct val="0"/>
            </a:spcBef>
            <a:spcAft>
              <a:spcPct val="15000"/>
            </a:spcAft>
            <a:buChar char="•"/>
          </a:pPr>
          <a:r>
            <a:rPr lang="en-US" sz="2100" kern="1200" dirty="0">
              <a:solidFill>
                <a:srgbClr val="353535">
                  <a:hueOff val="0"/>
                  <a:satOff val="0"/>
                  <a:lumOff val="0"/>
                  <a:alphaOff val="0"/>
                </a:srgbClr>
              </a:solidFill>
              <a:latin typeface="Segoe UI Semilight"/>
              <a:ea typeface="+mn-ea"/>
              <a:cs typeface="+mn-cs"/>
            </a:rPr>
            <a:t>Set manager</a:t>
          </a:r>
        </a:p>
      </dsp:txBody>
      <dsp:txXfrm>
        <a:off x="313877" y="1856145"/>
        <a:ext cx="2668822" cy="2419832"/>
      </dsp:txXfrm>
    </dsp:sp>
    <dsp:sp modelId="{C7B629D9-C096-4D00-A30A-75303FEB436A}">
      <dsp:nvSpPr>
        <dsp:cNvPr id="0" name=""/>
        <dsp:cNvSpPr/>
      </dsp:nvSpPr>
      <dsp:spPr>
        <a:xfrm>
          <a:off x="2753483" y="1188400"/>
          <a:ext cx="876394" cy="580121"/>
        </a:xfrm>
        <a:prstGeom prst="rightArrow">
          <a:avLst>
            <a:gd name="adj1" fmla="val 60000"/>
            <a:gd name="adj2" fmla="val 5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solidFill>
              <a:srgbClr val="FFFFFF"/>
            </a:solidFill>
            <a:latin typeface="Segoe UI Semilight"/>
            <a:ea typeface="+mn-ea"/>
            <a:cs typeface="+mn-cs"/>
          </a:endParaRPr>
        </a:p>
      </dsp:txBody>
      <dsp:txXfrm>
        <a:off x="2753483" y="1304424"/>
        <a:ext cx="702358" cy="348073"/>
      </dsp:txXfrm>
    </dsp:sp>
    <dsp:sp modelId="{FE49BEBC-462C-4CA2-BFC5-040CF0B5D5FD}">
      <dsp:nvSpPr>
        <dsp:cNvPr id="0" name=""/>
        <dsp:cNvSpPr/>
      </dsp:nvSpPr>
      <dsp:spPr>
        <a:xfrm>
          <a:off x="3993664" y="1176060"/>
          <a:ext cx="2330075" cy="907200"/>
        </a:xfrm>
        <a:prstGeom prst="roundRect">
          <a:avLst>
            <a:gd name="adj" fmla="val 10000"/>
          </a:avLst>
        </a:prstGeom>
        <a:solidFill>
          <a:srgbClr val="00BCF2"/>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rgbClr val="FFFFFF"/>
              </a:solidFill>
              <a:latin typeface="Segoe UI Semilight"/>
              <a:ea typeface="+mn-ea"/>
              <a:cs typeface="+mn-cs"/>
            </a:rPr>
            <a:t>Assign devices</a:t>
          </a:r>
        </a:p>
      </dsp:txBody>
      <dsp:txXfrm>
        <a:off x="4011378" y="1193774"/>
        <a:ext cx="2294647" cy="569372"/>
      </dsp:txXfrm>
    </dsp:sp>
    <dsp:sp modelId="{4E8579AF-FAC5-4ADE-A6A6-B3F2CB81F0AC}">
      <dsp:nvSpPr>
        <dsp:cNvPr id="0" name=""/>
        <dsp:cNvSpPr/>
      </dsp:nvSpPr>
      <dsp:spPr>
        <a:xfrm>
          <a:off x="4226250" y="1780861"/>
          <a:ext cx="2819390" cy="25704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rgbClr val="353535">
                  <a:hueOff val="0"/>
                  <a:satOff val="0"/>
                  <a:lumOff val="0"/>
                  <a:alphaOff val="0"/>
                </a:srgbClr>
              </a:solidFill>
              <a:latin typeface="Segoe UI Semilight"/>
              <a:ea typeface="+mn-ea"/>
              <a:cs typeface="+mn-cs"/>
            </a:rPr>
            <a:t>Provision mobile devices</a:t>
          </a:r>
        </a:p>
      </dsp:txBody>
      <dsp:txXfrm>
        <a:off x="4301534" y="1856145"/>
        <a:ext cx="2668822" cy="2419832"/>
      </dsp:txXfrm>
    </dsp:sp>
    <dsp:sp modelId="{68837AFD-3AB9-454E-98A2-603FC663E9FA}">
      <dsp:nvSpPr>
        <dsp:cNvPr id="0" name=""/>
        <dsp:cNvSpPr/>
      </dsp:nvSpPr>
      <dsp:spPr>
        <a:xfrm>
          <a:off x="6738134" y="1188400"/>
          <a:ext cx="878518" cy="580121"/>
        </a:xfrm>
        <a:prstGeom prst="rightArrow">
          <a:avLst>
            <a:gd name="adj1" fmla="val 60000"/>
            <a:gd name="adj2" fmla="val 5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solidFill>
              <a:srgbClr val="FFFFFF"/>
            </a:solidFill>
            <a:latin typeface="Segoe UI Semilight"/>
            <a:ea typeface="+mn-ea"/>
            <a:cs typeface="+mn-cs"/>
          </a:endParaRPr>
        </a:p>
      </dsp:txBody>
      <dsp:txXfrm>
        <a:off x="6738134" y="1304424"/>
        <a:ext cx="704482" cy="348073"/>
      </dsp:txXfrm>
    </dsp:sp>
    <dsp:sp modelId="{5D31D8C6-FFD1-42AF-A491-5EFB99E2B588}">
      <dsp:nvSpPr>
        <dsp:cNvPr id="0" name=""/>
        <dsp:cNvSpPr/>
      </dsp:nvSpPr>
      <dsp:spPr>
        <a:xfrm>
          <a:off x="7981321" y="1176060"/>
          <a:ext cx="2330075" cy="907200"/>
        </a:xfrm>
        <a:prstGeom prst="roundRect">
          <a:avLst>
            <a:gd name="adj" fmla="val 10000"/>
          </a:avLst>
        </a:prstGeom>
        <a:solidFill>
          <a:srgbClr val="00BCF2"/>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rgbClr val="FFFFFF"/>
              </a:solidFill>
              <a:latin typeface="Segoe UI Semilight"/>
              <a:ea typeface="+mn-ea"/>
              <a:cs typeface="+mn-cs"/>
            </a:rPr>
            <a:t>Authorize access</a:t>
          </a:r>
        </a:p>
      </dsp:txBody>
      <dsp:txXfrm>
        <a:off x="7999035" y="1193774"/>
        <a:ext cx="2294647" cy="569372"/>
      </dsp:txXfrm>
    </dsp:sp>
    <dsp:sp modelId="{50072EB8-44A8-4B55-BB92-D716F704AAAD}">
      <dsp:nvSpPr>
        <dsp:cNvPr id="0" name=""/>
        <dsp:cNvSpPr/>
      </dsp:nvSpPr>
      <dsp:spPr>
        <a:xfrm>
          <a:off x="8213907" y="1780861"/>
          <a:ext cx="2819390" cy="25704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rgbClr val="353535">
                  <a:hueOff val="0"/>
                  <a:satOff val="0"/>
                  <a:lumOff val="0"/>
                  <a:alphaOff val="0"/>
                </a:srgbClr>
              </a:solidFill>
              <a:latin typeface="Segoe UI Semilight"/>
              <a:ea typeface="+mn-ea"/>
              <a:cs typeface="+mn-cs"/>
            </a:rPr>
            <a:t>Assign to groups</a:t>
          </a:r>
        </a:p>
        <a:p>
          <a:pPr marL="228600" lvl="1" indent="-228600" algn="l" defTabSz="933450">
            <a:lnSpc>
              <a:spcPct val="90000"/>
            </a:lnSpc>
            <a:spcBef>
              <a:spcPct val="0"/>
            </a:spcBef>
            <a:spcAft>
              <a:spcPct val="15000"/>
            </a:spcAft>
            <a:buChar char="•"/>
          </a:pPr>
          <a:endParaRPr lang="en-US" sz="2100" kern="1200" dirty="0">
            <a:solidFill>
              <a:srgbClr val="353535">
                <a:hueOff val="0"/>
                <a:satOff val="0"/>
                <a:lumOff val="0"/>
                <a:alphaOff val="0"/>
              </a:srgbClr>
            </a:solidFill>
            <a:latin typeface="Segoe UI Semilight"/>
            <a:ea typeface="+mn-ea"/>
            <a:cs typeface="+mn-cs"/>
          </a:endParaRPr>
        </a:p>
        <a:p>
          <a:pPr marL="228600" lvl="1" indent="-228600" algn="l" defTabSz="933450">
            <a:lnSpc>
              <a:spcPct val="90000"/>
            </a:lnSpc>
            <a:spcBef>
              <a:spcPct val="0"/>
            </a:spcBef>
            <a:spcAft>
              <a:spcPct val="15000"/>
            </a:spcAft>
            <a:buChar char="•"/>
          </a:pPr>
          <a:r>
            <a:rPr lang="en-US" sz="2100" kern="1200" dirty="0">
              <a:solidFill>
                <a:srgbClr val="353535">
                  <a:hueOff val="0"/>
                  <a:satOff val="0"/>
                  <a:lumOff val="0"/>
                  <a:alphaOff val="0"/>
                </a:srgbClr>
              </a:solidFill>
              <a:latin typeface="Segoe UI Semilight"/>
              <a:ea typeface="+mn-ea"/>
              <a:cs typeface="+mn-cs"/>
            </a:rPr>
            <a:t>Assign to roles</a:t>
          </a:r>
        </a:p>
      </dsp:txBody>
      <dsp:txXfrm>
        <a:off x="8289191" y="1856145"/>
        <a:ext cx="2668822" cy="2419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E11B0-2202-4D65-99DD-D2DFAAE0A5CD}">
      <dsp:nvSpPr>
        <dsp:cNvPr id="0" name=""/>
        <dsp:cNvSpPr/>
      </dsp:nvSpPr>
      <dsp:spPr>
        <a:xfrm>
          <a:off x="8545" y="922374"/>
          <a:ext cx="2298768" cy="1365859"/>
        </a:xfrm>
        <a:prstGeom prst="roundRect">
          <a:avLst>
            <a:gd name="adj" fmla="val 10000"/>
          </a:avLst>
        </a:prstGeom>
        <a:solidFill>
          <a:srgbClr val="00B0F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Department update</a:t>
          </a:r>
        </a:p>
      </dsp:txBody>
      <dsp:txXfrm>
        <a:off x="8545" y="922374"/>
        <a:ext cx="2298768" cy="910572"/>
      </dsp:txXfrm>
    </dsp:sp>
    <dsp:sp modelId="{BA475487-4BAE-4AA5-84A1-BD002E2E79DC}">
      <dsp:nvSpPr>
        <dsp:cNvPr id="0" name=""/>
        <dsp:cNvSpPr/>
      </dsp:nvSpPr>
      <dsp:spPr>
        <a:xfrm>
          <a:off x="240972" y="1832947"/>
          <a:ext cx="2781510" cy="2772000"/>
        </a:xfrm>
        <a:prstGeom prst="roundRect">
          <a:avLst>
            <a:gd name="adj" fmla="val 10000"/>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Change dept.</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Current manager</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Set new manager</a:t>
          </a:r>
        </a:p>
      </dsp:txBody>
      <dsp:txXfrm>
        <a:off x="322161" y="1914136"/>
        <a:ext cx="2619132" cy="2609622"/>
      </dsp:txXfrm>
    </dsp:sp>
    <dsp:sp modelId="{C7B629D9-C096-4D00-A30A-75303FEB436A}">
      <dsp:nvSpPr>
        <dsp:cNvPr id="0" name=""/>
        <dsp:cNvSpPr/>
      </dsp:nvSpPr>
      <dsp:spPr>
        <a:xfrm>
          <a:off x="2716142" y="1091497"/>
          <a:ext cx="866714" cy="572327"/>
        </a:xfrm>
        <a:prstGeom prst="rightArrow">
          <a:avLst>
            <a:gd name="adj1" fmla="val 60000"/>
            <a:gd name="adj2" fmla="val 5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716142" y="1205962"/>
        <a:ext cx="695016" cy="343397"/>
      </dsp:txXfrm>
    </dsp:sp>
    <dsp:sp modelId="{FE49BEBC-462C-4CA2-BFC5-040CF0B5D5FD}">
      <dsp:nvSpPr>
        <dsp:cNvPr id="0" name=""/>
        <dsp:cNvSpPr/>
      </dsp:nvSpPr>
      <dsp:spPr>
        <a:xfrm>
          <a:off x="3942625" y="922374"/>
          <a:ext cx="2298768" cy="1365859"/>
        </a:xfrm>
        <a:prstGeom prst="roundRect">
          <a:avLst>
            <a:gd name="adj" fmla="val 10000"/>
          </a:avLst>
        </a:prstGeom>
        <a:solidFill>
          <a:srgbClr val="00B0F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Re-authorize</a:t>
          </a:r>
        </a:p>
      </dsp:txBody>
      <dsp:txXfrm>
        <a:off x="3942625" y="922374"/>
        <a:ext cx="2298768" cy="910572"/>
      </dsp:txXfrm>
    </dsp:sp>
    <dsp:sp modelId="{4E8579AF-FAC5-4ADE-A6A6-B3F2CB81F0AC}">
      <dsp:nvSpPr>
        <dsp:cNvPr id="0" name=""/>
        <dsp:cNvSpPr/>
      </dsp:nvSpPr>
      <dsp:spPr>
        <a:xfrm>
          <a:off x="4033011" y="1832947"/>
          <a:ext cx="3059661" cy="2772000"/>
        </a:xfrm>
        <a:prstGeom prst="roundRect">
          <a:avLst>
            <a:gd name="adj" fmla="val 10000"/>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Remove from groups</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Add to groups/roles</a:t>
          </a:r>
        </a:p>
      </dsp:txBody>
      <dsp:txXfrm>
        <a:off x="4114200" y="1914136"/>
        <a:ext cx="2897283" cy="2609622"/>
      </dsp:txXfrm>
    </dsp:sp>
    <dsp:sp modelId="{68837AFD-3AB9-454E-98A2-603FC663E9FA}">
      <dsp:nvSpPr>
        <dsp:cNvPr id="0" name=""/>
        <dsp:cNvSpPr/>
      </dsp:nvSpPr>
      <dsp:spPr>
        <a:xfrm>
          <a:off x="6684990" y="1091497"/>
          <a:ext cx="940424" cy="572327"/>
        </a:xfrm>
        <a:prstGeom prst="rightArrow">
          <a:avLst>
            <a:gd name="adj1" fmla="val 60000"/>
            <a:gd name="adj2" fmla="val 5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684990" y="1205962"/>
        <a:ext cx="768726" cy="343397"/>
      </dsp:txXfrm>
    </dsp:sp>
    <dsp:sp modelId="{5D31D8C6-FFD1-42AF-A491-5EFB99E2B588}">
      <dsp:nvSpPr>
        <dsp:cNvPr id="0" name=""/>
        <dsp:cNvSpPr/>
      </dsp:nvSpPr>
      <dsp:spPr>
        <a:xfrm>
          <a:off x="8015780" y="922374"/>
          <a:ext cx="2298768" cy="1365859"/>
        </a:xfrm>
        <a:prstGeom prst="roundRect">
          <a:avLst>
            <a:gd name="adj" fmla="val 10000"/>
          </a:avLst>
        </a:prstGeom>
        <a:solidFill>
          <a:srgbClr val="00B0F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Work in progress?</a:t>
          </a:r>
        </a:p>
      </dsp:txBody>
      <dsp:txXfrm>
        <a:off x="8015780" y="922374"/>
        <a:ext cx="2298768" cy="910572"/>
      </dsp:txXfrm>
    </dsp:sp>
    <dsp:sp modelId="{50072EB8-44A8-4B55-BB92-D716F704AAAD}">
      <dsp:nvSpPr>
        <dsp:cNvPr id="0" name=""/>
        <dsp:cNvSpPr/>
      </dsp:nvSpPr>
      <dsp:spPr>
        <a:xfrm>
          <a:off x="8253787" y="1832947"/>
          <a:ext cx="2781510" cy="2772000"/>
        </a:xfrm>
        <a:prstGeom prst="roundRect">
          <a:avLst>
            <a:gd name="adj" fmla="val 10000"/>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Working on?</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Tasks</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Notify manager</a:t>
          </a:r>
        </a:p>
      </dsp:txBody>
      <dsp:txXfrm>
        <a:off x="8334976" y="1914136"/>
        <a:ext cx="2619132" cy="2609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E11B0-2202-4D65-99DD-D2DFAAE0A5CD}">
      <dsp:nvSpPr>
        <dsp:cNvPr id="0" name=""/>
        <dsp:cNvSpPr/>
      </dsp:nvSpPr>
      <dsp:spPr>
        <a:xfrm>
          <a:off x="274127" y="322959"/>
          <a:ext cx="2085669" cy="1251401"/>
        </a:xfrm>
        <a:prstGeom prst="roundRect">
          <a:avLst>
            <a:gd name="adj" fmla="val 10000"/>
          </a:avLst>
        </a:prstGeom>
        <a:solidFill>
          <a:srgbClr val="00B0F0"/>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rgbClr val="FFFFFF"/>
              </a:solidFill>
              <a:latin typeface="Segoe UI Semilight"/>
              <a:ea typeface="+mn-ea"/>
              <a:cs typeface="+mn-cs"/>
            </a:rPr>
            <a:t>Set up Group</a:t>
          </a:r>
        </a:p>
      </dsp:txBody>
      <dsp:txXfrm>
        <a:off x="298562" y="347394"/>
        <a:ext cx="2036799" cy="785397"/>
      </dsp:txXfrm>
    </dsp:sp>
    <dsp:sp modelId="{BA475487-4BAE-4AA5-84A1-BD002E2E79DC}">
      <dsp:nvSpPr>
        <dsp:cNvPr id="0" name=""/>
        <dsp:cNvSpPr/>
      </dsp:nvSpPr>
      <dsp:spPr>
        <a:xfrm>
          <a:off x="413" y="1157227"/>
          <a:ext cx="3487468"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rgbClr val="353535">
                  <a:hueOff val="0"/>
                  <a:satOff val="0"/>
                  <a:lumOff val="0"/>
                  <a:alphaOff val="0"/>
                </a:srgbClr>
              </a:solidFill>
              <a:latin typeface="Segoe UI Semilight"/>
              <a:ea typeface="+mn-ea"/>
              <a:cs typeface="+mn-cs"/>
            </a:rPr>
            <a:t>Create Schema Extension</a:t>
          </a: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r>
            <a:rPr lang="en-US" sz="1900" kern="1200" dirty="0">
              <a:solidFill>
                <a:srgbClr val="353535">
                  <a:hueOff val="0"/>
                  <a:satOff val="0"/>
                  <a:lumOff val="0"/>
                  <a:alphaOff val="0"/>
                </a:srgbClr>
              </a:solidFill>
              <a:latin typeface="Segoe UI Semilight"/>
              <a:ea typeface="+mn-ea"/>
              <a:cs typeface="+mn-cs"/>
            </a:rPr>
            <a:t>Create Group tagged w/ Support Topic</a:t>
          </a: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r>
            <a:rPr lang="en-US" sz="1900" kern="1200" dirty="0">
              <a:solidFill>
                <a:srgbClr val="353535">
                  <a:hueOff val="0"/>
                  <a:satOff val="0"/>
                  <a:lumOff val="0"/>
                  <a:alphaOff val="0"/>
                </a:srgbClr>
              </a:solidFill>
              <a:latin typeface="Segoe UI Semilight"/>
              <a:ea typeface="+mn-ea"/>
              <a:cs typeface="+mn-cs"/>
            </a:rPr>
            <a:t>Add Members</a:t>
          </a: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dsp:txBody>
      <dsp:txXfrm>
        <a:off x="102557" y="1259371"/>
        <a:ext cx="3283180" cy="4036512"/>
      </dsp:txXfrm>
    </dsp:sp>
    <dsp:sp modelId="{C7B629D9-C096-4D00-A30A-75303FEB436A}">
      <dsp:nvSpPr>
        <dsp:cNvPr id="0" name=""/>
        <dsp:cNvSpPr/>
      </dsp:nvSpPr>
      <dsp:spPr>
        <a:xfrm rot="3141">
          <a:off x="2884077" y="482397"/>
          <a:ext cx="1111475" cy="519271"/>
        </a:xfrm>
        <a:prstGeom prst="rightArrow">
          <a:avLst>
            <a:gd name="adj1" fmla="val 60000"/>
            <a:gd name="adj2" fmla="val 5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rgbClr val="FFFFFF"/>
            </a:solidFill>
            <a:latin typeface="Segoe UI Semilight"/>
            <a:ea typeface="+mn-ea"/>
            <a:cs typeface="+mn-cs"/>
          </a:endParaRPr>
        </a:p>
      </dsp:txBody>
      <dsp:txXfrm>
        <a:off x="2884077" y="586180"/>
        <a:ext cx="955694" cy="311563"/>
      </dsp:txXfrm>
    </dsp:sp>
    <dsp:sp modelId="{FE49BEBC-462C-4CA2-BFC5-040CF0B5D5FD}">
      <dsp:nvSpPr>
        <dsp:cNvPr id="0" name=""/>
        <dsp:cNvSpPr/>
      </dsp:nvSpPr>
      <dsp:spPr>
        <a:xfrm>
          <a:off x="4456918" y="311493"/>
          <a:ext cx="2085669" cy="1297265"/>
        </a:xfrm>
        <a:prstGeom prst="roundRect">
          <a:avLst>
            <a:gd name="adj" fmla="val 10000"/>
          </a:avLst>
        </a:prstGeom>
        <a:solidFill>
          <a:srgbClr val="00B0F0"/>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rgbClr val="FFFFFF"/>
              </a:solidFill>
              <a:latin typeface="Segoe UI Semilight"/>
              <a:ea typeface="+mn-ea"/>
              <a:cs typeface="+mn-cs"/>
            </a:rPr>
            <a:t>Find an Engineer</a:t>
          </a:r>
        </a:p>
      </dsp:txBody>
      <dsp:txXfrm>
        <a:off x="4482248" y="336823"/>
        <a:ext cx="2035009" cy="814183"/>
      </dsp:txXfrm>
    </dsp:sp>
    <dsp:sp modelId="{4E8579AF-FAC5-4ADE-A6A6-B3F2CB81F0AC}">
      <dsp:nvSpPr>
        <dsp:cNvPr id="0" name=""/>
        <dsp:cNvSpPr/>
      </dsp:nvSpPr>
      <dsp:spPr>
        <a:xfrm>
          <a:off x="4325415" y="1168693"/>
          <a:ext cx="3203045"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rgbClr val="353535">
                  <a:hueOff val="0"/>
                  <a:satOff val="0"/>
                  <a:lumOff val="0"/>
                  <a:alphaOff val="0"/>
                </a:srgbClr>
              </a:solidFill>
              <a:latin typeface="Segoe UI Semilight"/>
              <a:ea typeface="+mn-ea"/>
              <a:cs typeface="+mn-cs"/>
            </a:rPr>
            <a:t>Search for Group based on Support Topic</a:t>
          </a: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r>
            <a:rPr lang="en-US" sz="1900" kern="1200" dirty="0">
              <a:solidFill>
                <a:srgbClr val="353535">
                  <a:hueOff val="0"/>
                  <a:satOff val="0"/>
                  <a:lumOff val="0"/>
                  <a:alphaOff val="0"/>
                </a:srgbClr>
              </a:solidFill>
              <a:latin typeface="Segoe UI Semilight"/>
              <a:ea typeface="+mn-ea"/>
              <a:cs typeface="+mn-cs"/>
            </a:rPr>
            <a:t>Find Engineer</a:t>
          </a:r>
        </a:p>
      </dsp:txBody>
      <dsp:txXfrm>
        <a:off x="4419229" y="1262507"/>
        <a:ext cx="3015417" cy="4053172"/>
      </dsp:txXfrm>
    </dsp:sp>
    <dsp:sp modelId="{68837AFD-3AB9-454E-98A2-603FC663E9FA}">
      <dsp:nvSpPr>
        <dsp:cNvPr id="0" name=""/>
        <dsp:cNvSpPr/>
      </dsp:nvSpPr>
      <dsp:spPr>
        <a:xfrm rot="21596639">
          <a:off x="6998439" y="482342"/>
          <a:ext cx="966406" cy="519271"/>
        </a:xfrm>
        <a:prstGeom prst="rightArrow">
          <a:avLst>
            <a:gd name="adj1" fmla="val 60000"/>
            <a:gd name="adj2" fmla="val 5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rgbClr val="FFFFFF"/>
            </a:solidFill>
            <a:latin typeface="Segoe UI Semilight"/>
            <a:ea typeface="+mn-ea"/>
            <a:cs typeface="+mn-cs"/>
          </a:endParaRPr>
        </a:p>
      </dsp:txBody>
      <dsp:txXfrm>
        <a:off x="6998439" y="586272"/>
        <a:ext cx="810625" cy="311563"/>
      </dsp:txXfrm>
    </dsp:sp>
    <dsp:sp modelId="{5D31D8C6-FFD1-42AF-A491-5EFB99E2B588}">
      <dsp:nvSpPr>
        <dsp:cNvPr id="0" name=""/>
        <dsp:cNvSpPr/>
      </dsp:nvSpPr>
      <dsp:spPr>
        <a:xfrm>
          <a:off x="8365995" y="322959"/>
          <a:ext cx="2085669" cy="1251401"/>
        </a:xfrm>
        <a:prstGeom prst="roundRect">
          <a:avLst>
            <a:gd name="adj" fmla="val 10000"/>
          </a:avLst>
        </a:prstGeom>
        <a:solidFill>
          <a:srgbClr val="00B0F0"/>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rgbClr val="FFFFFF"/>
              </a:solidFill>
              <a:latin typeface="Segoe UI Semilight"/>
              <a:ea typeface="+mn-ea"/>
              <a:cs typeface="+mn-cs"/>
            </a:rPr>
            <a:t>Perform Smart Routing</a:t>
          </a:r>
        </a:p>
      </dsp:txBody>
      <dsp:txXfrm>
        <a:off x="8390430" y="347394"/>
        <a:ext cx="2036799" cy="785397"/>
      </dsp:txXfrm>
    </dsp:sp>
    <dsp:sp modelId="{50072EB8-44A8-4B55-BB92-D716F704AAAD}">
      <dsp:nvSpPr>
        <dsp:cNvPr id="0" name=""/>
        <dsp:cNvSpPr/>
      </dsp:nvSpPr>
      <dsp:spPr>
        <a:xfrm>
          <a:off x="8386642" y="1157227"/>
          <a:ext cx="2898746" cy="4240800"/>
        </a:xfrm>
        <a:prstGeom prst="roundRect">
          <a:avLst>
            <a:gd name="adj" fmla="val 10000"/>
          </a:avLst>
        </a:prstGeom>
        <a:solidFill>
          <a:srgbClr val="E6E6E6">
            <a:alpha val="90000"/>
            <a:hueOff val="0"/>
            <a:satOff val="0"/>
            <a:lumOff val="0"/>
            <a:alphaOff val="0"/>
          </a:srgbClr>
        </a:solidFill>
        <a:ln w="10795"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rgbClr val="353535">
                  <a:hueOff val="0"/>
                  <a:satOff val="0"/>
                  <a:lumOff val="0"/>
                  <a:alphaOff val="0"/>
                </a:srgbClr>
              </a:solidFill>
              <a:latin typeface="Segoe UI Semilight"/>
              <a:ea typeface="+mn-ea"/>
              <a:cs typeface="+mn-cs"/>
            </a:rPr>
            <a:t>Check for OOF</a:t>
          </a: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a:p>
          <a:pPr marL="171450" lvl="1" indent="-171450" algn="l" defTabSz="844550">
            <a:lnSpc>
              <a:spcPct val="90000"/>
            </a:lnSpc>
            <a:spcBef>
              <a:spcPct val="0"/>
            </a:spcBef>
            <a:spcAft>
              <a:spcPct val="15000"/>
            </a:spcAft>
            <a:buChar char="•"/>
          </a:pPr>
          <a:r>
            <a:rPr lang="en-US" sz="1900" kern="1200" dirty="0">
              <a:solidFill>
                <a:srgbClr val="353535">
                  <a:hueOff val="0"/>
                  <a:satOff val="0"/>
                  <a:lumOff val="0"/>
                  <a:alphaOff val="0"/>
                </a:srgbClr>
              </a:solidFill>
              <a:latin typeface="Segoe UI Semilight"/>
              <a:ea typeface="+mn-ea"/>
              <a:cs typeface="+mn-cs"/>
            </a:rPr>
            <a:t>Find an Expert to Help</a:t>
          </a:r>
        </a:p>
        <a:p>
          <a:pPr marL="171450" lvl="1" indent="-171450" algn="l" defTabSz="844550">
            <a:lnSpc>
              <a:spcPct val="90000"/>
            </a:lnSpc>
            <a:spcBef>
              <a:spcPct val="0"/>
            </a:spcBef>
            <a:spcAft>
              <a:spcPct val="15000"/>
            </a:spcAft>
            <a:buChar char="•"/>
          </a:pPr>
          <a:endParaRPr lang="en-US" sz="1900" kern="1200" dirty="0">
            <a:solidFill>
              <a:srgbClr val="353535">
                <a:hueOff val="0"/>
                <a:satOff val="0"/>
                <a:lumOff val="0"/>
                <a:alphaOff val="0"/>
              </a:srgbClr>
            </a:solidFill>
            <a:latin typeface="Segoe UI Semilight"/>
            <a:ea typeface="+mn-ea"/>
            <a:cs typeface="+mn-cs"/>
          </a:endParaRPr>
        </a:p>
      </dsp:txBody>
      <dsp:txXfrm>
        <a:off x="8471543" y="1242128"/>
        <a:ext cx="2728944" cy="40709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3/24/2018 9:29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3/24/2018 9:26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9:26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08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DCD212-E531-4D20-B837-8CA0C0E7335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1669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DCD212-E531-4D20-B837-8CA0C0E7335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257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3/24/2018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8334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3/24/2018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18687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https://apps.dev.microsoft.com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1221E5-7225-48EB-A4EE-420E7BFCF705}" type="slidenum">
              <a:rPr kumimoji="0" lang="en-US" sz="1200" b="0" i="0" u="none" strike="noStrike" kern="1200" cap="none" spc="0" normalizeH="0" baseline="0" noProof="0" smtClean="0">
                <a:ln>
                  <a:noFill/>
                </a:ln>
                <a:solidFill>
                  <a:srgbClr val="465562"/>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15748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https://apps.dev.microsoft.com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1221E5-7225-48EB-A4EE-420E7BFCF705}" type="slidenum">
              <a:rPr kumimoji="0" lang="en-US" sz="1200" b="0" i="0" u="none" strike="noStrike" kern="1200" cap="none" spc="0" normalizeH="0" baseline="0" noProof="0" smtClean="0">
                <a:ln>
                  <a:noFill/>
                </a:ln>
                <a:solidFill>
                  <a:srgbClr val="465562"/>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073633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https://apps.dev.microsoft.com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1221E5-7225-48EB-A4EE-420E7BFCF705}" type="slidenum">
              <a:rPr kumimoji="0" lang="en-US" sz="1200" b="0" i="0" u="none" strike="noStrike" kern="1200" cap="none" spc="0" normalizeH="0" baseline="0" noProof="0" smtClean="0">
                <a:ln>
                  <a:noFill/>
                </a:ln>
                <a:solidFill>
                  <a:srgbClr val="465562"/>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057253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9:26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9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3/24/2018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18918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3/24/2018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7754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https://developer.microsoft.com/en-us/graph/docs/concepts/permissions_reference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3/24/2018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1687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https://apps.dev.microsoft.com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1221E5-7225-48EB-A4EE-420E7BFCF705}" type="slidenum">
              <a:rPr kumimoji="0" lang="en-US" sz="1200" b="0" i="0" u="none" strike="noStrike" kern="1200" cap="none" spc="0" normalizeH="0" baseline="0" noProof="0" smtClean="0">
                <a:ln>
                  <a:noFill/>
                </a:ln>
                <a:solidFill>
                  <a:srgbClr val="465562"/>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5011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9:26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1258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3/24/2018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51473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3/24/2018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
        <p:nvSpPr>
          <p:cNvPr id="3" name="Notes Placeholder 2">
            <a:extLst>
              <a:ext uri="{FF2B5EF4-FFF2-40B4-BE49-F238E27FC236}">
                <a16:creationId xmlns:a16="http://schemas.microsoft.com/office/drawing/2014/main" id="{40AFC525-6C61-4F68-A030-293C6A5F3D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013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9:26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302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Master" Target="../slideMasters/slideMaster5.xml"/><Relationship Id="rId6" Type="http://schemas.microsoft.com/office/2007/relationships/hdphoto" Target="../media/hdphoto1.wdp"/><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8.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7.xml"/><Relationship Id="rId4" Type="http://schemas.openxmlformats.org/officeDocument/2006/relationships/image" Target="../media/image50.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7.xml"/><Relationship Id="rId4" Type="http://schemas.openxmlformats.org/officeDocument/2006/relationships/image" Target="../media/image52.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50.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7.xml"/><Relationship Id="rId4" Type="http://schemas.openxmlformats.org/officeDocument/2006/relationships/image" Target="../media/image50.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g"/><Relationship Id="rId1" Type="http://schemas.openxmlformats.org/officeDocument/2006/relationships/slideMaster" Target="../slideMasters/slideMaster7.xml"/><Relationship Id="rId4" Type="http://schemas.openxmlformats.org/officeDocument/2006/relationships/image" Target="../media/image48.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8.xml"/><Relationship Id="rId4" Type="http://schemas.openxmlformats.org/officeDocument/2006/relationships/image" Target="../media/image62.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1.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2.pn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1.pn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jpe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jpeg"/><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jp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jpeg"/><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16.xml"/><Relationship Id="rId4" Type="http://schemas.openxmlformats.org/officeDocument/2006/relationships/image" Target="../media/image50.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16.xml"/><Relationship Id="rId4" Type="http://schemas.openxmlformats.org/officeDocument/2006/relationships/image" Target="../media/image52.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16.xml"/><Relationship Id="rId4" Type="http://schemas.openxmlformats.org/officeDocument/2006/relationships/image" Target="../media/image50.pn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16.xml"/><Relationship Id="rId4" Type="http://schemas.openxmlformats.org/officeDocument/2006/relationships/image" Target="../media/image5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g"/><Relationship Id="rId1" Type="http://schemas.openxmlformats.org/officeDocument/2006/relationships/slideMaster" Target="../slideMasters/slideMaster16.xml"/><Relationship Id="rId4" Type="http://schemas.openxmlformats.org/officeDocument/2006/relationships/image" Target="../media/image48.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18.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18.xml"/><Relationship Id="rId4" Type="http://schemas.openxmlformats.org/officeDocument/2006/relationships/image" Target="../media/image50.png"/></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18.xml"/><Relationship Id="rId4" Type="http://schemas.openxmlformats.org/officeDocument/2006/relationships/image" Target="../media/image52.png"/></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18.xml"/><Relationship Id="rId4" Type="http://schemas.openxmlformats.org/officeDocument/2006/relationships/image" Target="../media/image50.pn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18.xml"/><Relationship Id="rId4" Type="http://schemas.openxmlformats.org/officeDocument/2006/relationships/image" Target="../media/image5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8.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g"/><Relationship Id="rId1" Type="http://schemas.openxmlformats.org/officeDocument/2006/relationships/slideMaster" Target="../slideMasters/slideMaster18.xml"/><Relationship Id="rId4" Type="http://schemas.openxmlformats.org/officeDocument/2006/relationships/image" Target="../media/image48.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emf"/><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microsoft.com/office/2007/relationships/hdphoto" Target="../media/hdphoto1.wdp"/><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992"/>
            <a:ext cx="12436475" cy="6995517"/>
          </a:xfrm>
          <a:prstGeom prst="rect">
            <a:avLst/>
          </a:prstGeom>
        </p:spPr>
      </p:pic>
      <p:sp>
        <p:nvSpPr>
          <p:cNvPr id="2" name="Rectangle 1"/>
          <p:cNvSpPr/>
          <p:nvPr userDrawn="1"/>
        </p:nvSpPr>
        <p:spPr bwMode="auto">
          <a:xfrm>
            <a:off x="274638" y="2125663"/>
            <a:ext cx="6400800" cy="3566160"/>
          </a:xfrm>
          <a:prstGeom prst="rect">
            <a:avLst/>
          </a:prstGeom>
          <a:solidFill>
            <a:srgbClr val="B4009E">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2" y="6121924"/>
            <a:ext cx="1828795" cy="39175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5543"/>
            <a:ext cx="12436475" cy="7010068"/>
          </a:xfrm>
          <a:prstGeom prst="rect">
            <a:avLst/>
          </a:prstGeom>
        </p:spPr>
      </p:pic>
      <p:sp>
        <p:nvSpPr>
          <p:cNvPr id="4" name="Rectangle 3"/>
          <p:cNvSpPr/>
          <p:nvPr userDrawn="1"/>
        </p:nvSpPr>
        <p:spPr>
          <a:xfrm>
            <a:off x="0" y="1"/>
            <a:ext cx="7003290" cy="7002297"/>
          </a:xfrm>
          <a:prstGeom prst="rect">
            <a:avLst/>
          </a:prstGeom>
          <a:solidFill>
            <a:srgbClr val="E4381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76768" y="6298833"/>
            <a:ext cx="1515891" cy="32368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0965" y="3090045"/>
            <a:ext cx="5601359" cy="699229"/>
          </a:xfrm>
          <a:prstGeom prst="rect">
            <a:avLst/>
          </a:prstGeom>
        </p:spPr>
      </p:pic>
    </p:spTree>
    <p:extLst>
      <p:ext uri="{BB962C8B-B14F-4D97-AF65-F5344CB8AC3E}">
        <p14:creationId xmlns:p14="http://schemas.microsoft.com/office/powerpoint/2010/main" val="405806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55008" y="1742999"/>
            <a:ext cx="10726460" cy="2050837"/>
          </a:xfrm>
          <a:prstGeom prst="rect">
            <a:avLst/>
          </a:prstGeom>
        </p:spPr>
        <p:txBody>
          <a:bodyPr>
            <a:spAutoFit/>
          </a:bodyPr>
          <a:lstStyle>
            <a:lvl1pPr marL="0" indent="0">
              <a:spcBef>
                <a:spcPts val="2400"/>
              </a:spcBef>
              <a:buNone/>
              <a:defRPr sz="3999">
                <a:solidFill>
                  <a:schemeClr val="tx1"/>
                </a:soli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855008" y="372395"/>
            <a:ext cx="10726460" cy="856957"/>
          </a:xfrm>
        </p:spPr>
        <p:txBody>
          <a:bodyPr anchor="t">
            <a:spAutoFit/>
          </a:bodyPr>
          <a:lstStyle>
            <a:lvl1pPr>
              <a:defRPr>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13439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55009" y="1737959"/>
            <a:ext cx="10726460" cy="2015262"/>
          </a:xfrm>
          <a:prstGeom prst="rect">
            <a:avLst/>
          </a:prstGeom>
        </p:spPr>
        <p:txBody>
          <a:bodyPr/>
          <a:lstStyle>
            <a:lvl1pPr marL="0" indent="0">
              <a:spcBef>
                <a:spcPts val="2400"/>
              </a:spcBef>
              <a:buNone/>
              <a:defRPr sz="3999">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7168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856957"/>
          </a:xfrm>
        </p:spPr>
        <p:txBody>
          <a:bodyPr anchor="t" anchorCtr="0"/>
          <a:lstStyle>
            <a:lvl1pPr>
              <a:defRPr>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1"/>
            <a:ext cx="11375536" cy="2163842"/>
          </a:xfrm>
          <a:prstGeom prst="rect">
            <a:avLst/>
          </a:prstGeom>
        </p:spPr>
        <p:txBody>
          <a:bodyPr anchor="t" anchorCtr="0">
            <a:spAutoFit/>
          </a:bodyPr>
          <a:lstStyle>
            <a:lvl1pPr marL="284108" indent="-284108">
              <a:buFont typeface="Wingdings" pitchFamily="2" charset="2"/>
              <a:buChar char=""/>
              <a:defRPr sz="3999"/>
            </a:lvl1pPr>
            <a:lvl2pPr marL="517426" indent="-233318">
              <a:buFont typeface="Wingdings" pitchFamily="2" charset="2"/>
              <a:buChar char=""/>
              <a:defRPr>
                <a:latin typeface="+mn-lt"/>
              </a:defRPr>
            </a:lvl2pPr>
            <a:lvl3pPr marL="741220" indent="-223795">
              <a:buFont typeface="Wingdings" pitchFamily="2" charset="2"/>
              <a:buChar char=""/>
              <a:tabLst/>
              <a:defRPr>
                <a:latin typeface="+mn-lt"/>
              </a:defRPr>
            </a:lvl3pPr>
            <a:lvl4pPr marL="914224" indent="-173005">
              <a:buFont typeface="Wingdings" pitchFamily="2" charset="2"/>
              <a:buChar char=""/>
              <a:defRPr>
                <a:latin typeface="+mn-lt"/>
              </a:defRPr>
            </a:lvl4pPr>
            <a:lvl5pPr marL="1087229" indent="-173005">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8911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855009" y="1476623"/>
            <a:ext cx="5180846" cy="2615864"/>
          </a:xfrm>
        </p:spPr>
        <p:txBody>
          <a:bodyPr/>
          <a:lstStyle>
            <a:lvl1pPr marL="0" indent="0">
              <a:spcBef>
                <a:spcPts val="1199"/>
              </a:spcBef>
              <a:buNone/>
              <a:defRPr sz="3999">
                <a:solidFill>
                  <a:schemeClr val="tx1"/>
                </a:soli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3" y="1476625"/>
            <a:ext cx="5175986" cy="2605399"/>
          </a:xfrm>
        </p:spPr>
        <p:txBody>
          <a:bodyPr/>
          <a:lstStyle>
            <a:lvl1pPr marL="0" indent="0">
              <a:spcBef>
                <a:spcPts val="1199"/>
              </a:spcBef>
              <a:buNone/>
              <a:defRPr lang="en-US" sz="3999" kern="1200" spc="-70" baseline="0" dirty="0" smtClean="0">
                <a:solidFill>
                  <a:schemeClr val="tx1"/>
                </a:solidFill>
                <a:latin typeface="+mj-lt"/>
                <a:ea typeface="+mn-ea"/>
                <a:cs typeface="+mn-cs"/>
              </a:defRPr>
            </a:lvl1pPr>
            <a:lvl2pPr marL="3174"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7"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3625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855009" y="1476625"/>
            <a:ext cx="5180846" cy="2564805"/>
          </a:xfrm>
        </p:spPr>
        <p:txBody>
          <a:bodyPr/>
          <a:lstStyle>
            <a:lvl1pPr marL="0" indent="0">
              <a:spcBef>
                <a:spcPts val="1199"/>
              </a:spcBef>
              <a:buNone/>
              <a:defRPr sz="3999">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327218" y="1476625"/>
            <a:ext cx="5254251" cy="2605399"/>
          </a:xfrm>
        </p:spPr>
        <p:txBody>
          <a:bodyPr/>
          <a:lstStyle>
            <a:lvl1pPr marL="0" indent="0">
              <a:spcBef>
                <a:spcPts val="1199"/>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7"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157503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white">
          <a:xfrm>
            <a:off x="-23636" y="0"/>
            <a:ext cx="6106504"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 name="Title 1"/>
          <p:cNvSpPr>
            <a:spLocks noGrp="1"/>
          </p:cNvSpPr>
          <p:nvPr>
            <p:ph type="title" hasCustomPrompt="1"/>
          </p:nvPr>
        </p:nvSpPr>
        <p:spPr>
          <a:xfrm>
            <a:off x="421497" y="1146731"/>
            <a:ext cx="5192228" cy="786328"/>
          </a:xfrm>
        </p:spPr>
        <p:txBody>
          <a:bodyPr>
            <a:spAutoFit/>
          </a:bodyPr>
          <a:lstStyle>
            <a:lvl1pPr>
              <a:defRPr sz="4899" baseline="0">
                <a:solidFill>
                  <a:schemeClr val="bg1"/>
                </a:solidFill>
              </a:defRPr>
            </a:lvl1pPr>
          </a:lstStyle>
          <a:p>
            <a:r>
              <a:rPr lang="en-US" dirty="0"/>
              <a:t>Title of Slide here…</a:t>
            </a:r>
          </a:p>
        </p:txBody>
      </p:sp>
      <p:sp>
        <p:nvSpPr>
          <p:cNvPr id="9" name="Text Placeholder 2"/>
          <p:cNvSpPr>
            <a:spLocks noGrp="1"/>
          </p:cNvSpPr>
          <p:nvPr>
            <p:ph type="body" idx="1" hasCustomPrompt="1"/>
          </p:nvPr>
        </p:nvSpPr>
        <p:spPr>
          <a:xfrm>
            <a:off x="421497" y="2098525"/>
            <a:ext cx="5192228" cy="546192"/>
          </a:xfrm>
        </p:spPr>
        <p:txBody>
          <a:bodyPr>
            <a:spAutoFit/>
          </a:bodyPr>
          <a:lstStyle>
            <a:lvl1pPr marL="0" indent="0">
              <a:buNone/>
              <a:defRPr sz="3199">
                <a:solidFill>
                  <a:schemeClr val="bg1"/>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Click to edit text…</a:t>
            </a:r>
          </a:p>
        </p:txBody>
      </p:sp>
      <p:sp>
        <p:nvSpPr>
          <p:cNvPr id="11" name="Text Placeholder 2"/>
          <p:cNvSpPr>
            <a:spLocks noGrp="1"/>
          </p:cNvSpPr>
          <p:nvPr>
            <p:ph type="body" idx="10" hasCustomPrompt="1"/>
          </p:nvPr>
        </p:nvSpPr>
        <p:spPr>
          <a:xfrm>
            <a:off x="6616503" y="1707337"/>
            <a:ext cx="5213617" cy="376684"/>
          </a:xfrm>
        </p:spPr>
        <p:txBody>
          <a:bodyPr>
            <a:spAutoFit/>
          </a:bodyPr>
          <a:lstStyle>
            <a:lvl1pPr marL="0" indent="0">
              <a:buNone/>
              <a:defRPr sz="2000" baseline="0">
                <a:solidFill>
                  <a:srgbClr val="5D5D5D"/>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Click to edit text…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405894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6389239" y="2409225"/>
            <a:ext cx="5440958" cy="37848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Rectangle 7"/>
          <p:cNvSpPr/>
          <p:nvPr userDrawn="1"/>
        </p:nvSpPr>
        <p:spPr>
          <a:xfrm>
            <a:off x="590732" y="2409225"/>
            <a:ext cx="5440958" cy="37848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Rectangle 8"/>
          <p:cNvSpPr/>
          <p:nvPr userDrawn="1"/>
        </p:nvSpPr>
        <p:spPr>
          <a:xfrm>
            <a:off x="0" y="1"/>
            <a:ext cx="12436475" cy="1764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Title Placeholder 1"/>
          <p:cNvSpPr>
            <a:spLocks noGrp="1"/>
          </p:cNvSpPr>
          <p:nvPr>
            <p:ph type="title" hasCustomPrompt="1"/>
          </p:nvPr>
        </p:nvSpPr>
        <p:spPr>
          <a:xfrm>
            <a:off x="709310" y="443458"/>
            <a:ext cx="10726460" cy="941711"/>
          </a:xfrm>
          <a:prstGeom prst="rect">
            <a:avLst/>
          </a:prstGeom>
        </p:spPr>
        <p:txBody>
          <a:bodyPr vert="horz" lIns="91440" tIns="45720" rIns="91440" bIns="45720" rtlCol="0" anchor="t" anchorCtr="0">
            <a:spAutoFit/>
          </a:bodyPr>
          <a:lstStyle>
            <a:lvl1pPr>
              <a:defRPr sz="5999">
                <a:solidFill>
                  <a:schemeClr val="bg1"/>
                </a:solidFill>
              </a:defRPr>
            </a:lvl1pPr>
          </a:lstStyle>
          <a:p>
            <a:r>
              <a:rPr lang="en-US" dirty="0"/>
              <a:t>Slide Title here…</a:t>
            </a:r>
          </a:p>
        </p:txBody>
      </p:sp>
      <p:sp>
        <p:nvSpPr>
          <p:cNvPr id="11" name="Text Placeholder 2"/>
          <p:cNvSpPr>
            <a:spLocks noGrp="1"/>
          </p:cNvSpPr>
          <p:nvPr>
            <p:ph type="body" idx="1" hasCustomPrompt="1"/>
          </p:nvPr>
        </p:nvSpPr>
        <p:spPr>
          <a:xfrm>
            <a:off x="823918" y="2622947"/>
            <a:ext cx="4819134" cy="433187"/>
          </a:xfrm>
        </p:spPr>
        <p:txBody>
          <a:bodyPr>
            <a:spAutoFit/>
          </a:bodyPr>
          <a:lstStyle>
            <a:lvl1pPr marL="0" indent="0">
              <a:buNone/>
              <a:defRPr sz="2400" baseline="0">
                <a:solidFill>
                  <a:schemeClr val="tx1"/>
                </a:solidFill>
                <a:latin typeface="Segoe UI Light" panose="020B0502040204020203" pitchFamily="34" charset="0"/>
                <a:cs typeface="Segoe UI Light" panose="020B0502040204020203" pitchFamily="34" charset="0"/>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Headline 1 here…</a:t>
            </a:r>
          </a:p>
        </p:txBody>
      </p:sp>
      <p:sp>
        <p:nvSpPr>
          <p:cNvPr id="12" name="Text Placeholder 2"/>
          <p:cNvSpPr>
            <a:spLocks noGrp="1"/>
          </p:cNvSpPr>
          <p:nvPr>
            <p:ph type="body" idx="10" hasCustomPrompt="1"/>
          </p:nvPr>
        </p:nvSpPr>
        <p:spPr>
          <a:xfrm>
            <a:off x="6599105" y="2622946"/>
            <a:ext cx="4819134" cy="433187"/>
          </a:xfrm>
        </p:spPr>
        <p:txBody>
          <a:bodyPr>
            <a:spAutoFit/>
          </a:bodyPr>
          <a:lstStyle>
            <a:lvl1pPr marL="0" indent="0">
              <a:buNone/>
              <a:defRPr sz="2400" baseline="0">
                <a:solidFill>
                  <a:schemeClr val="tx1"/>
                </a:solidFill>
                <a:latin typeface="Segoe UI Light" panose="020B0502040204020203" pitchFamily="34" charset="0"/>
                <a:cs typeface="Segoe UI Light" panose="020B0502040204020203" pitchFamily="34" charset="0"/>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Headline 2 here…</a:t>
            </a:r>
          </a:p>
        </p:txBody>
      </p:sp>
      <p:sp>
        <p:nvSpPr>
          <p:cNvPr id="13" name="Text Placeholder 2"/>
          <p:cNvSpPr>
            <a:spLocks noGrp="1"/>
          </p:cNvSpPr>
          <p:nvPr>
            <p:ph type="body" idx="11" hasCustomPrompt="1"/>
          </p:nvPr>
        </p:nvSpPr>
        <p:spPr>
          <a:xfrm>
            <a:off x="818074" y="3252601"/>
            <a:ext cx="4824978" cy="348433"/>
          </a:xfrm>
        </p:spPr>
        <p:txBody>
          <a:bodyPr>
            <a:spAutoFit/>
          </a:bodyPr>
          <a:lstStyle>
            <a:lvl1pPr marL="0" indent="0">
              <a:buNone/>
              <a:defRPr sz="1800" baseline="0">
                <a:solidFill>
                  <a:srgbClr val="5D5D5D"/>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Body copy here…</a:t>
            </a:r>
          </a:p>
        </p:txBody>
      </p:sp>
      <p:sp>
        <p:nvSpPr>
          <p:cNvPr id="14" name="Text Placeholder 2"/>
          <p:cNvSpPr>
            <a:spLocks noGrp="1"/>
          </p:cNvSpPr>
          <p:nvPr>
            <p:ph type="body" idx="12" hasCustomPrompt="1"/>
          </p:nvPr>
        </p:nvSpPr>
        <p:spPr>
          <a:xfrm>
            <a:off x="6606878" y="3252601"/>
            <a:ext cx="4824978" cy="348433"/>
          </a:xfrm>
        </p:spPr>
        <p:txBody>
          <a:bodyPr>
            <a:spAutoFit/>
          </a:bodyPr>
          <a:lstStyle>
            <a:lvl1pPr marL="0" indent="0">
              <a:buNone/>
              <a:defRPr sz="1800" baseline="0">
                <a:solidFill>
                  <a:srgbClr val="5D5D5D"/>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Body copy here…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269440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6210465" y="0"/>
            <a:ext cx="6226010" cy="6994525"/>
          </a:xfrm>
          <a:prstGeom prst="rect">
            <a:avLst/>
          </a:prstGeom>
          <a:solidFill>
            <a:srgbClr val="5D5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Rectangle 7"/>
          <p:cNvSpPr/>
          <p:nvPr userDrawn="1"/>
        </p:nvSpPr>
        <p:spPr>
          <a:xfrm>
            <a:off x="6653514" y="575843"/>
            <a:ext cx="738416" cy="737575"/>
          </a:xfrm>
          <a:prstGeom prst="rect">
            <a:avLst/>
          </a:prstGeom>
          <a:solidFill>
            <a:srgbClr val="F18B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Title 1"/>
          <p:cNvSpPr>
            <a:spLocks noGrp="1"/>
          </p:cNvSpPr>
          <p:nvPr>
            <p:ph type="title" hasCustomPrompt="1"/>
          </p:nvPr>
        </p:nvSpPr>
        <p:spPr>
          <a:xfrm>
            <a:off x="566365" y="571156"/>
            <a:ext cx="5192228" cy="786328"/>
          </a:xfrm>
        </p:spPr>
        <p:txBody>
          <a:bodyPr>
            <a:spAutoFit/>
          </a:bodyPr>
          <a:lstStyle>
            <a:lvl1pPr>
              <a:defRPr sz="4899">
                <a:solidFill>
                  <a:schemeClr val="tx1"/>
                </a:solidFill>
              </a:defRPr>
            </a:lvl1pPr>
          </a:lstStyle>
          <a:p>
            <a:r>
              <a:rPr lang="en-US" dirty="0"/>
              <a:t>Title of Slide here…</a:t>
            </a:r>
          </a:p>
        </p:txBody>
      </p:sp>
      <p:sp>
        <p:nvSpPr>
          <p:cNvPr id="10" name="Picture Placeholder 3"/>
          <p:cNvSpPr>
            <a:spLocks noGrp="1"/>
          </p:cNvSpPr>
          <p:nvPr>
            <p:ph type="pic" sz="quarter" idx="14" hasCustomPrompt="1"/>
          </p:nvPr>
        </p:nvSpPr>
        <p:spPr>
          <a:xfrm>
            <a:off x="1" y="4872638"/>
            <a:ext cx="6210465" cy="480131"/>
          </a:xfrm>
        </p:spPr>
        <p:txBody>
          <a:bodyPr lIns="182880" anchor="ctr"/>
          <a:lstStyle>
            <a:lvl1pPr marL="0" indent="0" algn="l">
              <a:buNone/>
              <a:defRPr/>
            </a:lvl1pPr>
          </a:lstStyle>
          <a:p>
            <a:r>
              <a:rPr lang="en-US" dirty="0"/>
              <a:t>	Click to insert photo.</a:t>
            </a:r>
          </a:p>
        </p:txBody>
      </p:sp>
      <p:sp>
        <p:nvSpPr>
          <p:cNvPr id="11" name="Text Placeholder 2"/>
          <p:cNvSpPr>
            <a:spLocks noGrp="1"/>
          </p:cNvSpPr>
          <p:nvPr>
            <p:ph type="body" idx="1" hasCustomPrompt="1"/>
          </p:nvPr>
        </p:nvSpPr>
        <p:spPr>
          <a:xfrm>
            <a:off x="605179" y="1722234"/>
            <a:ext cx="5178636" cy="433187"/>
          </a:xfrm>
        </p:spPr>
        <p:txBody>
          <a:bodyPr>
            <a:spAutoFit/>
          </a:bodyPr>
          <a:lstStyle>
            <a:lvl1pPr marL="0" indent="0">
              <a:buNone/>
              <a:defRPr sz="2400">
                <a:solidFill>
                  <a:schemeClr val="tx1"/>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Subtitle copy here…</a:t>
            </a:r>
          </a:p>
        </p:txBody>
      </p:sp>
      <p:sp>
        <p:nvSpPr>
          <p:cNvPr id="12" name="Text Placeholder 2"/>
          <p:cNvSpPr>
            <a:spLocks noGrp="1"/>
          </p:cNvSpPr>
          <p:nvPr>
            <p:ph type="body" idx="15" hasCustomPrompt="1"/>
          </p:nvPr>
        </p:nvSpPr>
        <p:spPr>
          <a:xfrm>
            <a:off x="7575345" y="575843"/>
            <a:ext cx="4473651" cy="348433"/>
          </a:xfrm>
        </p:spPr>
        <p:txBody>
          <a:bodyPr>
            <a:spAutoFit/>
          </a:bodyPr>
          <a:lstStyle>
            <a:lvl1pPr marL="0" indent="0">
              <a:buNone/>
              <a:defRPr sz="1800">
                <a:solidFill>
                  <a:srgbClr val="EB3E1B"/>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r>
              <a:rPr lang="en-US" dirty="0">
                <a:solidFill>
                  <a:schemeClr val="bg1"/>
                </a:solidFill>
              </a:rPr>
              <a:t>•   </a:t>
            </a:r>
            <a:r>
              <a:rPr lang="en-US" sz="1800" dirty="0">
                <a:solidFill>
                  <a:schemeClr val="bg1"/>
                </a:solidFill>
              </a:rPr>
              <a:t>Subtitle copy here...</a:t>
            </a:r>
          </a:p>
        </p:txBody>
      </p:sp>
      <p:sp>
        <p:nvSpPr>
          <p:cNvPr id="13" name="Freeform 23"/>
          <p:cNvSpPr>
            <a:spLocks noEditPoints="1"/>
          </p:cNvSpPr>
          <p:nvPr userDrawn="1"/>
        </p:nvSpPr>
        <p:spPr bwMode="black">
          <a:xfrm>
            <a:off x="6801845" y="722893"/>
            <a:ext cx="441754" cy="443472"/>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B3C00"/>
              </a:solidFill>
              <a:effectLst/>
              <a:uLnTx/>
              <a:uFillTx/>
              <a:latin typeface="Segoe UI Light"/>
              <a:ea typeface="+mn-ea"/>
              <a:cs typeface="+mn-cs"/>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16453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0" y="0"/>
            <a:ext cx="12436475"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Title 1"/>
          <p:cNvSpPr>
            <a:spLocks noGrp="1"/>
          </p:cNvSpPr>
          <p:nvPr>
            <p:ph type="title" hasCustomPrompt="1"/>
          </p:nvPr>
        </p:nvSpPr>
        <p:spPr>
          <a:xfrm>
            <a:off x="998319" y="2079057"/>
            <a:ext cx="10443076" cy="1089529"/>
          </a:xfrm>
          <a:prstGeom prst="rect">
            <a:avLst/>
          </a:prstGeom>
        </p:spPr>
        <p:txBody>
          <a:bodyPr anchor="b"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4"/>
            <a:ext cx="10443076" cy="508524"/>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50781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998319" y="2079057"/>
            <a:ext cx="10443076" cy="1089529"/>
          </a:xfrm>
          <a:prstGeom prst="rect">
            <a:avLst/>
          </a:prstGeom>
        </p:spPr>
        <p:txBody>
          <a:bodyPr anchor="b" anchorCtr="0"/>
          <a:lstStyle>
            <a:lvl1pPr>
              <a:defRPr sz="7198" spc="-150" baseline="0">
                <a:solidFill>
                  <a:schemeClr val="bg1"/>
                </a:solidFill>
              </a:defRPr>
            </a:lvl1pPr>
          </a:lstStyle>
          <a:p>
            <a:r>
              <a:rPr lang="en-US" dirty="0"/>
              <a:t>Click to edit title style</a:t>
            </a:r>
          </a:p>
        </p:txBody>
      </p:sp>
      <p:sp>
        <p:nvSpPr>
          <p:cNvPr id="11" name="Text Placeholder 4"/>
          <p:cNvSpPr>
            <a:spLocks noGrp="1"/>
          </p:cNvSpPr>
          <p:nvPr>
            <p:ph type="body" sz="quarter" idx="12" hasCustomPrompt="1"/>
          </p:nvPr>
        </p:nvSpPr>
        <p:spPr>
          <a:xfrm>
            <a:off x="998319" y="3494024"/>
            <a:ext cx="10443076" cy="508524"/>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361137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E6E6E6"/>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rgbClr val="5D5D5D"/>
                </a:solidFill>
              </a:defRPr>
            </a:lvl1pPr>
          </a:lstStyle>
          <a:p>
            <a:r>
              <a:rPr lang="en-US" dirty="0"/>
              <a:t>Click to edit title style</a:t>
            </a:r>
          </a:p>
        </p:txBody>
      </p:sp>
      <p:sp>
        <p:nvSpPr>
          <p:cNvPr id="8"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rgbClr val="5D5D5D"/>
                </a:solidFill>
                <a:latin typeface="+mj-lt"/>
              </a:defRPr>
            </a:lvl1pPr>
          </a:lstStyle>
          <a:p>
            <a:pPr lvl="0"/>
            <a:r>
              <a:rPr lang="en-US" dirty="0"/>
              <a:t>Subtitle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207864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2"/>
                </a:solidFill>
              </a:defRPr>
            </a:lvl1pPr>
          </a:lstStyle>
          <a:p>
            <a:r>
              <a:rPr lang="en-US" dirty="0"/>
              <a:t>Click to edit title style</a:t>
            </a:r>
          </a:p>
        </p:txBody>
      </p:sp>
      <p:sp>
        <p:nvSpPr>
          <p:cNvPr id="6" name="Text Placeholder 4"/>
          <p:cNvSpPr>
            <a:spLocks noGrp="1"/>
          </p:cNvSpPr>
          <p:nvPr>
            <p:ph type="body" sz="quarter" idx="12" hasCustomPrompt="1"/>
          </p:nvPr>
        </p:nvSpPr>
        <p:spPr>
          <a:xfrm>
            <a:off x="998319" y="3494024"/>
            <a:ext cx="10443076" cy="508524"/>
          </a:xfrm>
          <a:prstGeom prst="rect">
            <a:avLst/>
          </a:prstGeom>
        </p:spPr>
        <p:txBody>
          <a:bodyPr>
            <a:noAutofit/>
          </a:bodyPr>
          <a:lstStyle>
            <a:lvl1pPr marL="0" indent="0">
              <a:spcBef>
                <a:spcPts val="0"/>
              </a:spcBef>
              <a:buNone/>
              <a:defRPr spc="-70" baseline="0">
                <a:solidFill>
                  <a:schemeClr val="bg2"/>
                </a:solidFill>
                <a:latin typeface="+mj-lt"/>
              </a:defRPr>
            </a:lvl1pPr>
          </a:lstStyle>
          <a:p>
            <a:pPr lvl="0"/>
            <a:r>
              <a:rPr lang="en-US" dirty="0"/>
              <a:t>Subtitle</a:t>
            </a:r>
          </a:p>
        </p:txBody>
      </p:sp>
    </p:spTree>
    <p:extLst>
      <p:ext uri="{BB962C8B-B14F-4D97-AF65-F5344CB8AC3E}">
        <p14:creationId xmlns:p14="http://schemas.microsoft.com/office/powerpoint/2010/main" val="20582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1"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48267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sp>
        <p:nvSpPr>
          <p:cNvPr id="7"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2491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sp>
        <p:nvSpPr>
          <p:cNvPr id="9"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291333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sp>
        <p:nvSpPr>
          <p:cNvPr id="9"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411440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141" y="1476625"/>
            <a:ext cx="5542487" cy="1224224"/>
          </a:xfrm>
          <a:prstGeom prst="rect">
            <a:avLst/>
          </a:prstGeom>
        </p:spPr>
        <p:txBody>
          <a:bodyPr>
            <a:spAutoFit/>
          </a:bodyPr>
          <a:lstStyle>
            <a:lvl1pPr marL="0" indent="0">
              <a:buNone/>
              <a:defRPr sz="3999" b="0" cap="none" baseline="0">
                <a:solidFill>
                  <a:schemeClr val="tx1"/>
                </a:soli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4" indent="0">
              <a:buNone/>
              <a:defRPr sz="2100" b="1"/>
            </a:lvl8pPr>
            <a:lvl9pPr marL="4875011" indent="0">
              <a:buNone/>
              <a:defRPr sz="2100" b="1"/>
            </a:lvl9pPr>
          </a:lstStyle>
          <a:p>
            <a:pPr lvl="0"/>
            <a:r>
              <a:rPr lang="en-US" dirty="0"/>
              <a:t>Click to edit Master text styles.</a:t>
            </a:r>
          </a:p>
        </p:txBody>
      </p:sp>
      <p:sp>
        <p:nvSpPr>
          <p:cNvPr id="4" name="Content Placeholder 5"/>
          <p:cNvSpPr>
            <a:spLocks noGrp="1"/>
          </p:cNvSpPr>
          <p:nvPr>
            <p:ph sz="quarter" idx="13"/>
          </p:nvPr>
        </p:nvSpPr>
        <p:spPr>
          <a:xfrm>
            <a:off x="531142" y="2789432"/>
            <a:ext cx="5553332" cy="376684"/>
          </a:xfrm>
          <a:prstGeom prst="rect">
            <a:avLst/>
          </a:prstGeom>
        </p:spPr>
        <p:txBody>
          <a:bodyPr>
            <a:spAutoFit/>
          </a:bodyPr>
          <a:lstStyle>
            <a:lvl1pPr marL="0" indent="0">
              <a:spcBef>
                <a:spcPts val="1199"/>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599" kern="1200" dirty="0" smtClean="0">
                <a:solidFill>
                  <a:schemeClr val="bg2">
                    <a:lumMod val="50000"/>
                  </a:schemeClr>
                </a:solidFill>
                <a:latin typeface="+mn-lt"/>
                <a:ea typeface="+mn-ea"/>
                <a:cs typeface="Arial" pitchFamily="34" charset="0"/>
              </a:defRPr>
            </a:lvl4pPr>
            <a:lvl5pPr marL="1447269" indent="-228516">
              <a:defRPr lang="en-US" sz="1599"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5" name="Picture Placeholder 3"/>
          <p:cNvSpPr>
            <a:spLocks noGrp="1"/>
          </p:cNvSpPr>
          <p:nvPr>
            <p:ph type="pic" sz="quarter" idx="14" hasCustomPrompt="1"/>
          </p:nvPr>
        </p:nvSpPr>
        <p:spPr>
          <a:xfrm>
            <a:off x="6333210" y="3257198"/>
            <a:ext cx="6100026" cy="480131"/>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227229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p:cNvSpPr>
            <a:spLocks noGrp="1"/>
          </p:cNvSpPr>
          <p:nvPr>
            <p:ph type="pic" sz="quarter" idx="14" hasCustomPrompt="1"/>
          </p:nvPr>
        </p:nvSpPr>
        <p:spPr>
          <a:xfrm>
            <a:off x="0" y="2980525"/>
            <a:ext cx="12436475" cy="996170"/>
          </a:xfrm>
        </p:spPr>
        <p:txBody>
          <a:bodyPr lIns="182880" anchor="ctr"/>
          <a:lstStyle>
            <a:lvl1pPr marL="0" indent="0" algn="l">
              <a:buNone/>
              <a:defRPr/>
            </a:lvl1pPr>
          </a:lstStyle>
          <a:p>
            <a:r>
              <a:rPr lang="en-US" dirty="0"/>
              <a:t>	Click to insert photo.</a:t>
            </a:r>
          </a:p>
          <a:p>
            <a:r>
              <a:rPr lang="en-US" dirty="0"/>
              <a:t>	(layer sent to back)</a:t>
            </a:r>
          </a:p>
        </p:txBody>
      </p:sp>
      <p:sp>
        <p:nvSpPr>
          <p:cNvPr id="4" name="Title 1"/>
          <p:cNvSpPr>
            <a:spLocks noGrp="1"/>
          </p:cNvSpPr>
          <p:nvPr>
            <p:ph type="title" hasCustomPrompt="1"/>
          </p:nvPr>
        </p:nvSpPr>
        <p:spPr>
          <a:xfrm>
            <a:off x="414989" y="478905"/>
            <a:ext cx="5310778" cy="1866936"/>
          </a:xfrm>
          <a:solidFill>
            <a:srgbClr val="EB3E1B">
              <a:alpha val="80000"/>
            </a:srgbClr>
          </a:solidFill>
          <a:ln>
            <a:noFill/>
          </a:ln>
        </p:spPr>
        <p:txBody>
          <a:bodyPr>
            <a:noAutofit/>
          </a:bodyPr>
          <a:lstStyle>
            <a:lvl1pPr>
              <a:defRPr sz="4799" baseline="0">
                <a:solidFill>
                  <a:schemeClr val="bg1"/>
                </a:solidFill>
              </a:defRPr>
            </a:lvl1pPr>
          </a:lstStyle>
          <a:p>
            <a:r>
              <a:rPr lang="en-US" dirty="0"/>
              <a:t> Title of Slide here…</a:t>
            </a:r>
          </a:p>
        </p:txBody>
      </p:sp>
      <p:sp>
        <p:nvSpPr>
          <p:cNvPr id="5" name="Text Placeholder 2"/>
          <p:cNvSpPr>
            <a:spLocks noGrp="1"/>
          </p:cNvSpPr>
          <p:nvPr>
            <p:ph type="body" idx="1" hasCustomPrompt="1"/>
          </p:nvPr>
        </p:nvSpPr>
        <p:spPr>
          <a:xfrm>
            <a:off x="414989" y="2345841"/>
            <a:ext cx="5310778" cy="3766492"/>
          </a:xfrm>
          <a:solidFill>
            <a:srgbClr val="EB3E1B">
              <a:alpha val="80000"/>
            </a:srgbClr>
          </a:solidFill>
          <a:ln>
            <a:noFill/>
          </a:ln>
        </p:spPr>
        <p:txBody>
          <a:bodyPr>
            <a:noAutofit/>
          </a:bodyPr>
          <a:lstStyle>
            <a:lvl1pPr marL="0" indent="0">
              <a:buNone/>
              <a:defRPr sz="2400" baseline="0">
                <a:solidFill>
                  <a:schemeClr val="bg1"/>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   Click to edit text</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717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White: 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1901079"/>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79" indent="0">
              <a:buNone/>
              <a:defRPr/>
            </a:lvl3pPr>
            <a:lvl4pPr marL="447958" indent="0">
              <a:buNone/>
              <a:defRPr/>
            </a:lvl4pPr>
            <a:lvl5pPr marL="6719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744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8">
    <p:bg>
      <p:bgPr>
        <a:solidFill>
          <a:srgbClr val="0072C6"/>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4" y="6777794"/>
            <a:ext cx="2225857" cy="26927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6" rIns="182733" bIns="146186" numCol="1" spcCol="0" rtlCol="0" fromWordArt="0" anchor="t" anchorCtr="0" forceAA="0" compatLnSpc="1">
            <a:prstTxWarp prst="textNoShape">
              <a:avLst/>
            </a:prstTxWarp>
            <a:noAutofit/>
          </a:bodyPr>
          <a:lstStyle/>
          <a:p>
            <a:pPr marL="0" marR="0" lvl="0" indent="0" algn="ctr" defTabSz="931644"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487" y="-82511"/>
            <a:ext cx="12681292" cy="7135322"/>
          </a:xfrm>
          <a:prstGeom prst="rect">
            <a:avLst/>
          </a:prstGeom>
          <a:solidFill>
            <a:srgbClr val="0072C6"/>
          </a:solidFill>
        </p:spPr>
      </p:pic>
      <p:sp>
        <p:nvSpPr>
          <p:cNvPr id="11" name="Title 1"/>
          <p:cNvSpPr>
            <a:spLocks noGrp="1"/>
          </p:cNvSpPr>
          <p:nvPr>
            <p:ph type="title" hasCustomPrompt="1"/>
          </p:nvPr>
        </p:nvSpPr>
        <p:spPr bwMode="ltGray">
          <a:xfrm>
            <a:off x="274642" y="1547435"/>
            <a:ext cx="7315200" cy="1002246"/>
          </a:xfrm>
          <a:noFill/>
        </p:spPr>
        <p:txBody>
          <a:bodyPr lIns="146286" tIns="91429" rIns="146286" bIns="91429" anchor="t" anchorCtr="0"/>
          <a:lstStyle>
            <a:lvl1pPr>
              <a:defRPr sz="5877" spc="-99" baseline="0">
                <a:solidFill>
                  <a:schemeClr val="bg1"/>
                </a:soli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6" y="3366716"/>
            <a:ext cx="7315200" cy="1830388"/>
          </a:xfrm>
          <a:noFill/>
        </p:spPr>
        <p:txBody>
          <a:bodyPr lIns="146286" tIns="109714" rIns="146286" bIns="109714">
            <a:noAutofit/>
          </a:bodyPr>
          <a:lstStyle>
            <a:lvl1pPr marL="0" indent="0">
              <a:spcBef>
                <a:spcPts val="0"/>
              </a:spcBef>
              <a:buNone/>
              <a:defRPr sz="3231"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240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70" y="5324074"/>
            <a:ext cx="11564873" cy="1351952"/>
          </a:xfrm>
        </p:spPr>
        <p:txBody>
          <a:bodyPr>
            <a:normAutofit/>
          </a:bodyPr>
          <a:lstStyle>
            <a:lvl1pPr>
              <a:defRPr sz="3599">
                <a:solidFill>
                  <a:schemeClr val="tx1">
                    <a:lumMod val="50000"/>
                    <a:lumOff val="50000"/>
                  </a:schemeClr>
                </a:solidFill>
              </a:defRPr>
            </a:lvl1pPr>
          </a:lstStyle>
          <a:p>
            <a:r>
              <a:rPr lang="en-US" dirty="0"/>
              <a:t>CLICK TO EDIT MASTER TITLE STYLE</a:t>
            </a:r>
          </a:p>
        </p:txBody>
      </p:sp>
      <p:sp>
        <p:nvSpPr>
          <p:cNvPr id="6" name="Rectangle 5"/>
          <p:cNvSpPr/>
          <p:nvPr userDrawn="1"/>
        </p:nvSpPr>
        <p:spPr>
          <a:xfrm>
            <a:off x="0" y="0"/>
            <a:ext cx="12436475" cy="5129318"/>
          </a:xfrm>
          <a:prstGeom prst="rect">
            <a:avLst/>
          </a:prstGeom>
          <a:pattFill prst="lgCheck">
            <a:fgClr>
              <a:schemeClr val="bg2"/>
            </a:fgClr>
            <a:bgClr>
              <a:schemeClr val="bg1"/>
            </a:bgClr>
          </a:patt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59168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533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8"/>
            <a:ext cx="11814023" cy="841982"/>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50"/>
            <a:ext cx="11813325" cy="528535"/>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65" y="1760727"/>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215994" y="1760727"/>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198623" y="1760725"/>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181251" y="1760725"/>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33365" y="2654131"/>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0" name="Text Placeholder 4"/>
          <p:cNvSpPr>
            <a:spLocks noGrp="1"/>
          </p:cNvSpPr>
          <p:nvPr>
            <p:ph type="body" sz="quarter" idx="16" hasCustomPrompt="1"/>
          </p:nvPr>
        </p:nvSpPr>
        <p:spPr>
          <a:xfrm>
            <a:off x="3215994" y="2654131"/>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1" name="Text Placeholder 4"/>
          <p:cNvSpPr>
            <a:spLocks noGrp="1"/>
          </p:cNvSpPr>
          <p:nvPr>
            <p:ph type="body" sz="quarter" idx="17" hasCustomPrompt="1"/>
          </p:nvPr>
        </p:nvSpPr>
        <p:spPr>
          <a:xfrm>
            <a:off x="6198623" y="2654130"/>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2" name="Text Placeholder 4"/>
          <p:cNvSpPr>
            <a:spLocks noGrp="1"/>
          </p:cNvSpPr>
          <p:nvPr>
            <p:ph type="body" sz="quarter" idx="18" hasCustomPrompt="1"/>
          </p:nvPr>
        </p:nvSpPr>
        <p:spPr>
          <a:xfrm>
            <a:off x="9181251" y="2654130"/>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4" name="Content Placeholder 13"/>
          <p:cNvSpPr>
            <a:spLocks noGrp="1"/>
          </p:cNvSpPr>
          <p:nvPr>
            <p:ph sz="quarter" idx="19" hasCustomPrompt="1"/>
          </p:nvPr>
        </p:nvSpPr>
        <p:spPr>
          <a:xfrm>
            <a:off x="0" y="5035550"/>
            <a:ext cx="12436475" cy="717336"/>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153471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9"/>
            <a:ext cx="11814023" cy="841982"/>
          </a:xfrm>
        </p:spPr>
        <p:txBody>
          <a:bodyPr/>
          <a:lstStyle/>
          <a:p>
            <a:r>
              <a:rPr lang="en-US"/>
              <a:t>Click to edit Master title style</a:t>
            </a:r>
          </a:p>
        </p:txBody>
      </p:sp>
      <p:sp>
        <p:nvSpPr>
          <p:cNvPr id="5" name="Text Placeholder 4"/>
          <p:cNvSpPr>
            <a:spLocks noGrp="1"/>
          </p:cNvSpPr>
          <p:nvPr>
            <p:ph type="body" sz="quarter" idx="11" hasCustomPrompt="1"/>
          </p:nvPr>
        </p:nvSpPr>
        <p:spPr>
          <a:xfrm>
            <a:off x="233364" y="1567788"/>
            <a:ext cx="571854" cy="1194469"/>
          </a:xfrm>
          <a:prstGeom prst="rect">
            <a:avLst/>
          </a:prstGeom>
        </p:spPr>
        <p:txBody>
          <a:bodyPr lIns="0" tIns="0" rIns="0" bIns="0" anchor="t"/>
          <a:lstStyle>
            <a:lvl1pPr marL="0" indent="0">
              <a:buNone/>
              <a:defRPr sz="8624"/>
            </a:lvl1pPr>
          </a:lstStyle>
          <a:p>
            <a:pPr lvl="0"/>
            <a:r>
              <a:rPr lang="en-US" dirty="0"/>
              <a:t>1</a:t>
            </a:r>
          </a:p>
        </p:txBody>
      </p:sp>
      <p:sp>
        <p:nvSpPr>
          <p:cNvPr id="8" name="Text Placeholder 7"/>
          <p:cNvSpPr>
            <a:spLocks noGrp="1"/>
          </p:cNvSpPr>
          <p:nvPr>
            <p:ph type="body" sz="quarter" idx="12" hasCustomPrompt="1"/>
          </p:nvPr>
        </p:nvSpPr>
        <p:spPr>
          <a:xfrm>
            <a:off x="914400" y="1568454"/>
            <a:ext cx="2989263" cy="1079216"/>
          </a:xfrm>
          <a:prstGeom prst="rect">
            <a:avLst/>
          </a:prstGeom>
        </p:spPr>
        <p:txBody>
          <a:bodyPr tIns="91440">
            <a:noAutofit/>
          </a:bodyPr>
          <a:lstStyle>
            <a:lvl1pPr marL="0" indent="0">
              <a:buNone/>
              <a:defRPr sz="1960"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32662" y="3050580"/>
            <a:ext cx="2340864" cy="854341"/>
          </a:xfrm>
          <a:prstGeom prst="rect">
            <a:avLst/>
          </a:prstGeom>
          <a:solidFill>
            <a:schemeClr val="bg1"/>
          </a:solidFill>
        </p:spPr>
        <p:txBody>
          <a:bodyPr lIns="182880" anchor="ctr"/>
          <a:lstStyle>
            <a:lvl1pPr marL="0" indent="0">
              <a:buNone/>
              <a:defRPr sz="2745" baseline="0">
                <a:solidFill>
                  <a:schemeClr val="tx1"/>
                </a:solidFill>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r>
              <a:rPr lang="en-US" dirty="0"/>
              <a:t>Fill with primary color</a:t>
            </a:r>
          </a:p>
        </p:txBody>
      </p:sp>
      <p:sp>
        <p:nvSpPr>
          <p:cNvPr id="10" name="Text Placeholder 5"/>
          <p:cNvSpPr>
            <a:spLocks noGrp="1"/>
          </p:cNvSpPr>
          <p:nvPr>
            <p:ph type="body" sz="quarter" idx="14" hasCustomPrompt="1"/>
          </p:nvPr>
        </p:nvSpPr>
        <p:spPr>
          <a:xfrm>
            <a:off x="232661" y="4318927"/>
            <a:ext cx="2340864" cy="869643"/>
          </a:xfrm>
          <a:prstGeom prst="rect">
            <a:avLst/>
          </a:prstGeom>
          <a:solidFill>
            <a:schemeClr val="bg1"/>
          </a:solidFill>
        </p:spPr>
        <p:txBody>
          <a:bodyPr lIns="182880" anchor="ctr"/>
          <a:lstStyle>
            <a:lvl1pPr marL="335952" indent="-33595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32661" y="5594616"/>
            <a:ext cx="2340864" cy="869643"/>
          </a:xfrm>
          <a:prstGeom prst="rect">
            <a:avLst/>
          </a:prstGeom>
          <a:solidFill>
            <a:schemeClr val="bg1"/>
          </a:solidFill>
        </p:spPr>
        <p:txBody>
          <a:bodyPr lIns="182880" anchor="ctr"/>
          <a:lstStyle>
            <a:lvl1pPr marL="335952" indent="-33595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72612" y="3322204"/>
            <a:ext cx="9395343" cy="311092"/>
          </a:xfrm>
          <a:prstGeom prst="rect">
            <a:avLst/>
          </a:prstGeom>
          <a:solidFill>
            <a:schemeClr val="tx1">
              <a:lumMod val="95000"/>
            </a:schemeClr>
          </a:solidFill>
        </p:spPr>
        <p:txBody>
          <a:bodyPr anchor="ctr"/>
          <a:lstStyle>
            <a:lvl1pPr marL="0" indent="0">
              <a:buNone/>
              <a:defRPr sz="1567" baseline="0">
                <a:latin typeface="+mn-lt"/>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endParaRPr lang="en-US" dirty="0"/>
          </a:p>
        </p:txBody>
      </p:sp>
      <p:sp>
        <p:nvSpPr>
          <p:cNvPr id="13" name="Text Placeholder 5"/>
          <p:cNvSpPr>
            <a:spLocks noGrp="1"/>
          </p:cNvSpPr>
          <p:nvPr>
            <p:ph type="body" sz="quarter" idx="17"/>
          </p:nvPr>
        </p:nvSpPr>
        <p:spPr>
          <a:xfrm>
            <a:off x="2672611" y="4598202"/>
            <a:ext cx="9395343" cy="311092"/>
          </a:xfrm>
          <a:prstGeom prst="rect">
            <a:avLst/>
          </a:prstGeom>
          <a:solidFill>
            <a:schemeClr val="tx1">
              <a:lumMod val="95000"/>
            </a:schemeClr>
          </a:solidFill>
        </p:spPr>
        <p:txBody>
          <a:bodyPr anchor="ctr"/>
          <a:lstStyle>
            <a:lvl1pPr marL="0" indent="0">
              <a:buNone/>
              <a:defRPr sz="1567" baseline="0">
                <a:latin typeface="+mn-lt"/>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endParaRPr lang="en-US" dirty="0"/>
          </a:p>
        </p:txBody>
      </p:sp>
      <p:sp>
        <p:nvSpPr>
          <p:cNvPr id="14" name="Text Placeholder 5"/>
          <p:cNvSpPr>
            <a:spLocks noGrp="1"/>
          </p:cNvSpPr>
          <p:nvPr>
            <p:ph type="body" sz="quarter" idx="18"/>
          </p:nvPr>
        </p:nvSpPr>
        <p:spPr>
          <a:xfrm>
            <a:off x="2672611" y="5873891"/>
            <a:ext cx="9395343" cy="311092"/>
          </a:xfrm>
          <a:prstGeom prst="rect">
            <a:avLst/>
          </a:prstGeom>
          <a:solidFill>
            <a:schemeClr val="tx1">
              <a:lumMod val="95000"/>
            </a:schemeClr>
          </a:solidFill>
        </p:spPr>
        <p:txBody>
          <a:bodyPr anchor="ctr"/>
          <a:lstStyle>
            <a:lvl1pPr marL="0" indent="0">
              <a:buNone/>
              <a:defRPr sz="1567" baseline="0">
                <a:latin typeface="+mn-lt"/>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endParaRPr lang="en-US" dirty="0"/>
          </a:p>
        </p:txBody>
      </p:sp>
    </p:spTree>
    <p:extLst>
      <p:ext uri="{BB962C8B-B14F-4D97-AF65-F5344CB8AC3E}">
        <p14:creationId xmlns:p14="http://schemas.microsoft.com/office/powerpoint/2010/main" val="4759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27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Basic">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7"/>
            <a:ext cx="11814023" cy="840230"/>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50"/>
            <a:ext cx="11813325" cy="526811"/>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Tree>
    <p:extLst>
      <p:ext uri="{BB962C8B-B14F-4D97-AF65-F5344CB8AC3E}">
        <p14:creationId xmlns:p14="http://schemas.microsoft.com/office/powerpoint/2010/main" val="409214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8"/>
            <a:ext cx="11814023" cy="85695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49"/>
            <a:ext cx="11813325" cy="537298"/>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60258" y="1995396"/>
            <a:ext cx="3652184" cy="343463"/>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60258" y="2847291"/>
            <a:ext cx="3652184" cy="343463"/>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fill to a primary color</a:t>
            </a:r>
          </a:p>
        </p:txBody>
      </p:sp>
    </p:spTree>
    <p:extLst>
      <p:ext uri="{BB962C8B-B14F-4D97-AF65-F5344CB8AC3E}">
        <p14:creationId xmlns:p14="http://schemas.microsoft.com/office/powerpoint/2010/main" val="222559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Partners">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8"/>
            <a:ext cx="11814023" cy="85695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49"/>
            <a:ext cx="11813325" cy="537298"/>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65" y="1761658"/>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215994" y="1761658"/>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198623" y="1761657"/>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181251" y="1761657"/>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33365" y="2654129"/>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0" name="Text Placeholder 4"/>
          <p:cNvSpPr>
            <a:spLocks noGrp="1"/>
          </p:cNvSpPr>
          <p:nvPr>
            <p:ph type="body" sz="quarter" idx="16" hasCustomPrompt="1"/>
          </p:nvPr>
        </p:nvSpPr>
        <p:spPr>
          <a:xfrm>
            <a:off x="3215994" y="2654129"/>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1" name="Text Placeholder 4"/>
          <p:cNvSpPr>
            <a:spLocks noGrp="1"/>
          </p:cNvSpPr>
          <p:nvPr>
            <p:ph type="body" sz="quarter" idx="17" hasCustomPrompt="1"/>
          </p:nvPr>
        </p:nvSpPr>
        <p:spPr>
          <a:xfrm>
            <a:off x="6198623" y="2654128"/>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2" name="Text Placeholder 4"/>
          <p:cNvSpPr>
            <a:spLocks noGrp="1"/>
          </p:cNvSpPr>
          <p:nvPr>
            <p:ph type="body" sz="quarter" idx="18" hasCustomPrompt="1"/>
          </p:nvPr>
        </p:nvSpPr>
        <p:spPr>
          <a:xfrm>
            <a:off x="9181251" y="2654128"/>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4" name="Content Placeholder 13"/>
          <p:cNvSpPr>
            <a:spLocks noGrp="1"/>
          </p:cNvSpPr>
          <p:nvPr>
            <p:ph sz="quarter" idx="19" hasCustomPrompt="1"/>
          </p:nvPr>
        </p:nvSpPr>
        <p:spPr>
          <a:xfrm>
            <a:off x="0" y="5035550"/>
            <a:ext cx="12436475" cy="725117"/>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3875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8"/>
            <a:ext cx="11813325" cy="758797"/>
          </a:xfrm>
          <a:prstGeom prst="rect">
            <a:avLst/>
          </a:prstGeom>
        </p:spPr>
        <p:txBody>
          <a:bodyPr/>
          <a:lstStyle>
            <a:lvl1pPr>
              <a:defRPr sz="4704">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33364" y="975249"/>
            <a:ext cx="11813325" cy="592690"/>
          </a:xfrm>
          <a:prstGeom prst="rect">
            <a:avLst/>
          </a:prstGeom>
        </p:spPr>
        <p:txBody>
          <a:bodyPr/>
          <a:lstStyle>
            <a:lvl1pPr marL="0" indent="0">
              <a:buNone/>
              <a:defRPr sz="3528" baseline="0">
                <a:solidFill>
                  <a:schemeClr val="accent1"/>
                </a:solidFill>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a:t>
            </a:r>
          </a:p>
        </p:txBody>
      </p:sp>
      <p:sp>
        <p:nvSpPr>
          <p:cNvPr id="17" name="Text Placeholder 10"/>
          <p:cNvSpPr>
            <a:spLocks noGrp="1"/>
          </p:cNvSpPr>
          <p:nvPr>
            <p:ph type="body" sz="quarter" idx="11"/>
          </p:nvPr>
        </p:nvSpPr>
        <p:spPr>
          <a:xfrm>
            <a:off x="233365" y="1880396"/>
            <a:ext cx="3675800" cy="426516"/>
          </a:xfrm>
          <a:prstGeom prst="rect">
            <a:avLst/>
          </a:prstGeom>
        </p:spPr>
        <p:txBody>
          <a:bodyPr/>
          <a:lstStyle>
            <a:lvl1pPr marL="0" indent="0">
              <a:buNone/>
              <a:defRPr sz="2353">
                <a:solidFill>
                  <a:schemeClr val="accent1"/>
                </a:solidFill>
                <a:latin typeface="+mj-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150548" y="1880396"/>
            <a:ext cx="3675800" cy="426516"/>
          </a:xfrm>
          <a:prstGeom prst="rect">
            <a:avLst/>
          </a:prstGeom>
        </p:spPr>
        <p:txBody>
          <a:bodyPr/>
          <a:lstStyle>
            <a:lvl1pPr marL="0" indent="0">
              <a:buNone/>
              <a:defRPr sz="2353">
                <a:solidFill>
                  <a:schemeClr val="accent1"/>
                </a:solidFill>
                <a:latin typeface="+mj-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8073393" y="1879655"/>
            <a:ext cx="3675800" cy="426516"/>
          </a:xfrm>
          <a:prstGeom prst="rect">
            <a:avLst/>
          </a:prstGeom>
        </p:spPr>
        <p:txBody>
          <a:bodyPr/>
          <a:lstStyle>
            <a:lvl1pPr marL="0" indent="0">
              <a:buNone/>
              <a:defRPr sz="2353">
                <a:solidFill>
                  <a:schemeClr val="accent1"/>
                </a:solidFill>
                <a:latin typeface="+mj-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33365" y="2517556"/>
            <a:ext cx="3675800" cy="315670"/>
          </a:xfrm>
          <a:prstGeom prst="rect">
            <a:avLst/>
          </a:prstGeom>
        </p:spPr>
        <p:txBody>
          <a:bodyPr/>
          <a:lstStyle>
            <a:lvl1pPr marL="0" indent="0">
              <a:buNone/>
              <a:defRPr sz="1568">
                <a:solidFill>
                  <a:schemeClr val="bg1"/>
                </a:solidFill>
                <a:latin typeface="+mn-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150548" y="2517556"/>
            <a:ext cx="3675800" cy="315670"/>
          </a:xfrm>
          <a:prstGeom prst="rect">
            <a:avLst/>
          </a:prstGeom>
        </p:spPr>
        <p:txBody>
          <a:bodyPr/>
          <a:lstStyle>
            <a:lvl1pPr marL="0" indent="0">
              <a:buNone/>
              <a:defRPr sz="1568">
                <a:solidFill>
                  <a:schemeClr val="bg1"/>
                </a:solidFill>
                <a:latin typeface="+mn-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8073393" y="2516816"/>
            <a:ext cx="3675800" cy="315670"/>
          </a:xfrm>
          <a:prstGeom prst="rect">
            <a:avLst/>
          </a:prstGeom>
        </p:spPr>
        <p:txBody>
          <a:bodyPr/>
          <a:lstStyle>
            <a:lvl1pPr marL="0" indent="0">
              <a:buNone/>
              <a:defRPr sz="1568">
                <a:solidFill>
                  <a:schemeClr val="bg1"/>
                </a:solidFill>
                <a:latin typeface="+mn-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330241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8"/>
            <a:ext cx="11813325" cy="758797"/>
          </a:xfrm>
          <a:prstGeom prst="rect">
            <a:avLst/>
          </a:prstGeom>
        </p:spPr>
        <p:txBody>
          <a:bodyPr/>
          <a:lstStyle>
            <a:lvl1pPr>
              <a:defRPr sz="4704"/>
            </a:lvl1pPr>
          </a:lstStyle>
          <a:p>
            <a:r>
              <a:rPr lang="en-US" dirty="0"/>
              <a:t>Click to edit Master title style</a:t>
            </a:r>
          </a:p>
        </p:txBody>
      </p:sp>
      <p:sp>
        <p:nvSpPr>
          <p:cNvPr id="4" name="Text Placeholder 3"/>
          <p:cNvSpPr>
            <a:spLocks noGrp="1"/>
          </p:cNvSpPr>
          <p:nvPr>
            <p:ph type="body" sz="quarter" idx="10" hasCustomPrompt="1"/>
          </p:nvPr>
        </p:nvSpPr>
        <p:spPr>
          <a:xfrm>
            <a:off x="233364" y="975249"/>
            <a:ext cx="11813325" cy="537298"/>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60260" y="2196322"/>
            <a:ext cx="2334137" cy="1906291"/>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94397" y="2196322"/>
            <a:ext cx="2334137" cy="1906291"/>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60260" y="4548735"/>
            <a:ext cx="2334137" cy="1906291"/>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94396" y="4548735"/>
            <a:ext cx="2334137" cy="1906291"/>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430509" y="1786749"/>
            <a:ext cx="6616181" cy="481908"/>
          </a:xfrm>
          <a:prstGeom prst="rect">
            <a:avLst/>
          </a:prstGeom>
          <a:noFill/>
        </p:spPr>
        <p:txBody>
          <a:bodyPr/>
          <a:lstStyle>
            <a:lvl1pPr marL="0" indent="0">
              <a:buNone/>
              <a:defRPr sz="2745"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430509" y="2193038"/>
            <a:ext cx="6616181" cy="315670"/>
          </a:xfrm>
          <a:prstGeom prst="rect">
            <a:avLst/>
          </a:prstGeom>
          <a:noFill/>
        </p:spPr>
        <p:txBody>
          <a:bodyPr/>
          <a:lstStyle>
            <a:lvl1pPr marL="0" indent="0">
              <a:buNone/>
              <a:defRPr sz="1568"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430509" y="2617826"/>
            <a:ext cx="6616181" cy="288007"/>
          </a:xfrm>
          <a:prstGeom prst="rect">
            <a:avLst/>
          </a:prstGeom>
          <a:noFill/>
        </p:spPr>
        <p:txBody>
          <a:bodyPr/>
          <a:lstStyle>
            <a:lvl1pPr marL="0" indent="0">
              <a:buNone/>
              <a:defRPr sz="1372" baseline="0">
                <a:latin typeface="+mn-lt"/>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430838" y="3042613"/>
            <a:ext cx="6615112" cy="489689"/>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9004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3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77001" y="149058"/>
            <a:ext cx="1510046" cy="4045201"/>
          </a:xfrm>
          <a:prstGeom prst="rect">
            <a:avLst/>
          </a:prstGeom>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928350" y="144462"/>
            <a:ext cx="1508126" cy="4049796"/>
          </a:xfrm>
          <a:prstGeom prst="rect">
            <a:avLst/>
          </a:prstGeom>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542150" y="146757"/>
            <a:ext cx="1504275" cy="4047501"/>
          </a:xfrm>
          <a:prstGeom prst="rect">
            <a:avLst/>
          </a:prstGeom>
        </p:spPr>
      </p:pic>
      <p:pic>
        <p:nvPicPr>
          <p:cNvPr id="22" name="Picture 2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3113753" y="151094"/>
            <a:ext cx="1504274" cy="4043164"/>
          </a:xfrm>
          <a:prstGeom prst="rect">
            <a:avLst/>
          </a:prstGeom>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0" y="146757"/>
            <a:ext cx="1474823" cy="4047501"/>
          </a:xfrm>
          <a:prstGeom prst="rect">
            <a:avLst/>
          </a:prstGeom>
        </p:spPr>
      </p:pic>
      <p:sp>
        <p:nvSpPr>
          <p:cNvPr id="7" name="Rectangle 6"/>
          <p:cNvSpPr/>
          <p:nvPr userDrawn="1"/>
        </p:nvSpPr>
        <p:spPr bwMode="auto">
          <a:xfrm>
            <a:off x="0" y="4423711"/>
            <a:ext cx="12444800" cy="519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 Placeholder 4"/>
          <p:cNvSpPr>
            <a:spLocks noGrp="1"/>
          </p:cNvSpPr>
          <p:nvPr>
            <p:ph type="body" sz="quarter" idx="12" hasCustomPrompt="1"/>
          </p:nvPr>
        </p:nvSpPr>
        <p:spPr>
          <a:xfrm>
            <a:off x="276541" y="5897297"/>
            <a:ext cx="9523097" cy="622709"/>
          </a:xfrm>
          <a:noFill/>
        </p:spPr>
        <p:txBody>
          <a:bodyPr lIns="146304" tIns="109728" rIns="146304" bIns="109728">
            <a:noAutofit/>
          </a:bodyPr>
          <a:lstStyle>
            <a:lvl1pPr marL="0" indent="0">
              <a:spcBef>
                <a:spcPts val="0"/>
              </a:spcBef>
              <a:buNone/>
              <a:defRPr sz="2800" spc="0" baseline="0">
                <a:solidFill>
                  <a:schemeClr val="accent2">
                    <a:lumMod val="75000"/>
                  </a:schemeClr>
                </a:solidFill>
                <a:latin typeface="+mj-lt"/>
              </a:defRPr>
            </a:lvl1pPr>
          </a:lstStyle>
          <a:p>
            <a:pPr lvl="0"/>
            <a:r>
              <a:rPr lang="en-US" dirty="0"/>
              <a:t>Speaker Name</a:t>
            </a:r>
          </a:p>
        </p:txBody>
      </p:sp>
      <p:sp>
        <p:nvSpPr>
          <p:cNvPr id="27" name="Title 1"/>
          <p:cNvSpPr>
            <a:spLocks noGrp="1"/>
          </p:cNvSpPr>
          <p:nvPr>
            <p:ph type="title" hasCustomPrompt="1"/>
          </p:nvPr>
        </p:nvSpPr>
        <p:spPr>
          <a:xfrm>
            <a:off x="274702" y="4929639"/>
            <a:ext cx="9525832" cy="849463"/>
          </a:xfrm>
          <a:noFill/>
        </p:spPr>
        <p:txBody>
          <a:bodyPr lIns="146304" tIns="91440" rIns="146304" bIns="91440" anchor="t" anchorCtr="0"/>
          <a:lstStyle>
            <a:lvl1pPr>
              <a:defRPr sz="4799" spc="-100" baseline="0">
                <a:solidFill>
                  <a:schemeClr val="accent2">
                    <a:lumMod val="75000"/>
                  </a:schemeClr>
                </a:solidFill>
              </a:defRPr>
            </a:lvl1pPr>
          </a:lstStyle>
          <a:p>
            <a:r>
              <a:rPr lang="en-US" dirty="0"/>
              <a:t>Presentation title</a:t>
            </a:r>
          </a:p>
        </p:txBody>
      </p:sp>
      <p:pic>
        <p:nvPicPr>
          <p:cNvPr id="2" name="Picture 1"/>
          <p:cNvPicPr>
            <a:picLocks noChangeAspect="1"/>
          </p:cNvPicPr>
          <p:nvPr userDrawn="1"/>
        </p:nvPicPr>
        <p:blipFill rotWithShape="1">
          <a:blip r:embed="rId8">
            <a:extLst>
              <a:ext uri="{28A0092B-C50C-407E-A947-70E740481C1C}">
                <a14:useLocalDpi xmlns:a14="http://schemas.microsoft.com/office/drawing/2010/main" val="0"/>
              </a:ext>
            </a:extLst>
          </a:blip>
          <a:srcRect/>
          <a:stretch/>
        </p:blipFill>
        <p:spPr>
          <a:xfrm>
            <a:off x="4685356" y="146757"/>
            <a:ext cx="1524318" cy="4047501"/>
          </a:xfrm>
          <a:prstGeom prst="rect">
            <a:avLst/>
          </a:prstGeom>
        </p:spPr>
      </p:pic>
      <p:pic>
        <p:nvPicPr>
          <p:cNvPr id="3" name="Picture 2"/>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7854376" y="146757"/>
            <a:ext cx="1524000" cy="4047501"/>
          </a:xfrm>
          <a:prstGeom prst="rect">
            <a:avLst/>
          </a:prstGeom>
        </p:spPr>
      </p:pic>
      <p:pic>
        <p:nvPicPr>
          <p:cNvPr id="5" name="Picture 4"/>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a:off x="9445704" y="146757"/>
            <a:ext cx="1415319" cy="4047501"/>
          </a:xfrm>
          <a:prstGeom prst="rect">
            <a:avLst/>
          </a:prstGeom>
        </p:spPr>
      </p:pic>
      <p:pic>
        <p:nvPicPr>
          <p:cNvPr id="15" name="Picture 1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invGray">
          <a:xfrm>
            <a:off x="10180637" y="6122995"/>
            <a:ext cx="1828800" cy="391754"/>
          </a:xfrm>
          <a:prstGeom prst="rect">
            <a:avLst/>
          </a:prstGeom>
        </p:spPr>
      </p:pic>
      <p:pic>
        <p:nvPicPr>
          <p:cNvPr id="16" name="Picture 15"/>
          <p:cNvPicPr>
            <a:picLocks noChangeAspect="1"/>
          </p:cNvPicPr>
          <p:nvPr userDrawn="1"/>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80637" y="5435025"/>
            <a:ext cx="1962835" cy="424438"/>
          </a:xfrm>
          <a:prstGeom prst="rect">
            <a:avLst/>
          </a:prstGeom>
        </p:spPr>
      </p:pic>
    </p:spTree>
    <p:extLst>
      <p:ext uri="{BB962C8B-B14F-4D97-AF65-F5344CB8AC3E}">
        <p14:creationId xmlns:p14="http://schemas.microsoft.com/office/powerpoint/2010/main" val="3619510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19207"/>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331447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8755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rgbClr val="60288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7"/>
            <a:ext cx="11375536" cy="1243058"/>
          </a:xfrm>
        </p:spPr>
        <p:txBody>
          <a:bodyPr anchor="b" anchorCtr="0"/>
          <a:lstStyle>
            <a:lvl1pPr>
              <a:defRPr sz="8973" spc="-306"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15153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8"/>
              </a:spcBef>
              <a:buNone/>
              <a:defRPr sz="4080">
                <a:gradFill>
                  <a:gsLst>
                    <a:gs pos="100000">
                      <a:srgbClr val="60288A"/>
                    </a:gs>
                    <a:gs pos="0">
                      <a:schemeClr val="tx2"/>
                    </a:gs>
                  </a:gsLst>
                  <a:lin ang="5400000" scaled="0"/>
                </a:gradFill>
                <a:latin typeface="+mj-lt"/>
              </a:defRPr>
            </a:lvl1pPr>
            <a:lvl2pPr marL="0" indent="0">
              <a:buNone/>
              <a:defRPr sz="2040">
                <a:gradFill>
                  <a:gsLst>
                    <a:gs pos="100000">
                      <a:schemeClr val="accent1"/>
                    </a:gs>
                    <a:gs pos="6000">
                      <a:schemeClr val="accent1"/>
                    </a:gs>
                  </a:gsLst>
                  <a:lin ang="5400000" scaled="0"/>
                </a:gradFill>
              </a:defRPr>
            </a:lvl2pPr>
            <a:lvl3pPr marL="236341" indent="0">
              <a:buNone/>
              <a:defRPr sz="2040">
                <a:gradFill>
                  <a:gsLst>
                    <a:gs pos="100000">
                      <a:schemeClr val="accent1"/>
                    </a:gs>
                    <a:gs pos="6000">
                      <a:schemeClr val="accent1"/>
                    </a:gs>
                  </a:gsLst>
                  <a:lin ang="5400000" scaled="0"/>
                </a:gradFill>
              </a:defRPr>
            </a:lvl3pPr>
            <a:lvl4pPr marL="466209" indent="0">
              <a:buNone/>
              <a:defRPr sz="2040">
                <a:gradFill>
                  <a:gsLst>
                    <a:gs pos="100000">
                      <a:schemeClr val="accent1"/>
                    </a:gs>
                    <a:gs pos="6000">
                      <a:schemeClr val="accent1"/>
                    </a:gs>
                  </a:gsLst>
                  <a:lin ang="5400000" scaled="0"/>
                </a:gradFill>
              </a:defRPr>
            </a:lvl4pPr>
            <a:lvl5pPr marL="707407" indent="0">
              <a:buNone/>
              <a:defRPr sz="2040">
                <a:gradFill>
                  <a:gsLst>
                    <a:gs pos="100000">
                      <a:schemeClr val="accent1"/>
                    </a:gs>
                    <a:gs pos="6000">
                      <a:schemeClr val="accent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rgbClr val="60288A"/>
                    </a:gs>
                    <a:gs pos="100000">
                      <a:schemeClr val="tx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8840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accent1"/>
                    </a:gs>
                    <a:gs pos="0">
                      <a:schemeClr val="accent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0895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vert="horz" lIns="0" tIns="0" rIns="0" bIns="0" rtlCol="0">
            <a:noAutofit/>
          </a:bodyPr>
          <a:lstStyle>
            <a:lvl1pPr>
              <a:defRPr lang="en-US" sz="2040" spc="0" smtClean="0">
                <a:gradFill>
                  <a:gsLst>
                    <a:gs pos="100000">
                      <a:schemeClr val="accent1"/>
                    </a:gs>
                    <a:gs pos="0">
                      <a:schemeClr val="accent1"/>
                    </a:gs>
                  </a:gsLst>
                  <a:lin ang="5400000" scaled="0"/>
                </a:gradFill>
                <a:latin typeface="+mn-lt"/>
                <a:cs typeface="Segoe UI" pitchFamily="34" charset="0"/>
              </a:defRPr>
            </a:lvl1pPr>
          </a:lstStyle>
          <a:p>
            <a:pPr marL="0" lvl="0" indent="0">
              <a:spcBef>
                <a:spcPts val="1224"/>
              </a:spcBef>
              <a:buNone/>
            </a:pPr>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29347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4939892" cy="699452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4"/>
            <a:ext cx="4398895" cy="1695079"/>
          </a:xfrm>
          <a:prstGeom prst="rect">
            <a:avLst/>
          </a:prstGeom>
        </p:spPr>
        <p:txBody>
          <a:bodyPr>
            <a:noAutofit/>
          </a:bodyPr>
          <a:lstStyle>
            <a:lvl1pPr marL="0" indent="0">
              <a:buNone/>
              <a:defRPr sz="5506"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9" y="1715389"/>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Tree>
    <p:extLst>
      <p:ext uri="{BB962C8B-B14F-4D97-AF65-F5344CB8AC3E}">
        <p14:creationId xmlns:p14="http://schemas.microsoft.com/office/powerpoint/2010/main" val="412503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90106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2163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1"/>
            <a:ext cx="11378776" cy="2920069"/>
          </a:xfrm>
          <a:prstGeom prst="rect">
            <a:avLst/>
          </a:prstGeom>
        </p:spPr>
        <p:txBody>
          <a:bodyPr>
            <a:normAutofit/>
          </a:bodyPr>
          <a:lstStyle>
            <a:lvl1pPr marL="0" indent="0">
              <a:lnSpc>
                <a:spcPct val="90000"/>
              </a:lnSpc>
              <a:buNone/>
              <a:defRPr sz="6525">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33982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rgbClr val="60288A"/>
                    </a:gs>
                    <a:gs pos="100000">
                      <a:schemeClr val="tx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2349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6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494" tIns="149196" rIns="186494" bIns="149196" numCol="1" anchor="t" anchorCtr="0" compatLnSpc="1">
            <a:prstTxWarp prst="textNoShape">
              <a:avLst/>
            </a:prstTxWarp>
            <a:spAutoFit/>
          </a:bodyPr>
          <a:lstStyle/>
          <a:p>
            <a:pPr marL="0" marR="0" lvl="0" indent="0" algn="l" defTabSz="950612"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2015 Microsoft Corporation. All rights reserved. Microsoft, Windows, Windows Vista and other product names are or may be registered trademarks and/or trademarks in the U.S. and/or other countries.</a:t>
            </a:r>
          </a:p>
          <a:p>
            <a:pPr marL="0" marR="0" lvl="0" indent="0" algn="l" defTabSz="950612"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9"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584209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7497045" y="0"/>
            <a:ext cx="4943499" cy="699452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2"/>
          <p:cNvSpPr>
            <a:spLocks noGrp="1"/>
          </p:cNvSpPr>
          <p:nvPr>
            <p:ph type="body" idx="1" hasCustomPrompt="1"/>
          </p:nvPr>
        </p:nvSpPr>
        <p:spPr>
          <a:xfrm>
            <a:off x="7769347" y="2111313"/>
            <a:ext cx="4398895" cy="1695079"/>
          </a:xfrm>
          <a:prstGeom prst="rect">
            <a:avLst/>
          </a:prstGeom>
        </p:spPr>
        <p:txBody>
          <a:bodyPr>
            <a:noAutofit/>
          </a:bodyPr>
          <a:lstStyle>
            <a:lvl1pPr marL="0" indent="0">
              <a:buNone/>
              <a:defRPr sz="5506"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Tree>
    <p:extLst>
      <p:ext uri="{BB962C8B-B14F-4D97-AF65-F5344CB8AC3E}">
        <p14:creationId xmlns:p14="http://schemas.microsoft.com/office/powerpoint/2010/main" val="112867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11" name="Rectangle 10"/>
          <p:cNvSpPr/>
          <p:nvPr userDrawn="1"/>
        </p:nvSpPr>
        <p:spPr bwMode="auto">
          <a:xfrm rot="16200000" flipV="1">
            <a:off x="1017437" y="-1017434"/>
            <a:ext cx="6994525" cy="9029398"/>
          </a:xfrm>
          <a:prstGeom prst="rect">
            <a:avLst/>
          </a:prstGeom>
          <a:gradFill>
            <a:gsLst>
              <a:gs pos="0">
                <a:schemeClr val="tx1">
                  <a:alpha val="0"/>
                </a:schemeClr>
              </a:gs>
              <a:gs pos="100000">
                <a:schemeClr val="tx1">
                  <a:alpha val="78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74638" y="2125663"/>
            <a:ext cx="5564620" cy="3657600"/>
          </a:xfrm>
          <a:prstGeom prst="rect">
            <a:avLst/>
          </a:prstGeom>
          <a:solidFill>
            <a:srgbClr val="5C2D91">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5566000" cy="1828800"/>
          </a:xfrm>
          <a:noFill/>
        </p:spPr>
        <p:txBody>
          <a:bodyPr lIns="146304" tIns="91440" rIns="146304" bIns="91440" anchor="t" anchorCtr="0"/>
          <a:lstStyle>
            <a:lvl1pPr>
              <a:defRPr sz="5398" spc="-100"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59"/>
            <a:ext cx="5566000" cy="1825625"/>
          </a:xfrm>
        </p:spPr>
        <p:txBody>
          <a:bodyPr tIns="109728" bIns="109728">
            <a:noAutofit/>
          </a:bodyPr>
          <a:lstStyle>
            <a:lvl1pPr marL="0" indent="0">
              <a:spcBef>
                <a:spcPts val="0"/>
              </a:spcBef>
              <a:buNone/>
              <a:defRPr sz="3198">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80686" y="6167483"/>
            <a:ext cx="1622752" cy="347617"/>
          </a:xfrm>
          <a:prstGeom prst="rect">
            <a:avLst/>
          </a:prstGeom>
        </p:spPr>
      </p:pic>
    </p:spTree>
    <p:extLst>
      <p:ext uri="{BB962C8B-B14F-4D97-AF65-F5344CB8AC3E}">
        <p14:creationId xmlns:p14="http://schemas.microsoft.com/office/powerpoint/2010/main" val="219156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230" tIns="109670" rIns="146230" bIns="10967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30" tIns="91395" rIns="146230" bIns="91395" anchor="t" anchorCtr="0"/>
          <a:lstStyle>
            <a:lvl1pPr>
              <a:defRPr sz="5999" spc="-101"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0350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92"/>
            <a:ext cx="9143937" cy="1828007"/>
          </a:xfrm>
          <a:noFill/>
        </p:spPr>
        <p:txBody>
          <a:bodyPr lIns="146230" tIns="109670" rIns="146230" bIns="109670">
            <a:noAutofit/>
          </a:bodyPr>
          <a:lstStyle>
            <a:lvl1pPr marL="0" indent="0">
              <a:spcBef>
                <a:spcPts val="0"/>
              </a:spcBef>
              <a:buNone/>
              <a:defRPr sz="34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6951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97557" y="113282"/>
            <a:ext cx="6447654" cy="67679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94701" y="6305574"/>
            <a:ext cx="1552931" cy="332660"/>
          </a:xfrm>
          <a:prstGeom prst="rect">
            <a:avLst/>
          </a:prstGeom>
        </p:spPr>
      </p:pic>
    </p:spTree>
    <p:extLst>
      <p:ext uri="{BB962C8B-B14F-4D97-AF65-F5344CB8AC3E}">
        <p14:creationId xmlns:p14="http://schemas.microsoft.com/office/powerpoint/2010/main" val="280092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4"/>
            <a:ext cx="12436475" cy="6994524"/>
          </a:xfrm>
          <a:prstGeom prst="rect">
            <a:avLst/>
          </a:prstGeom>
        </p:spPr>
      </p:pic>
      <p:sp>
        <p:nvSpPr>
          <p:cNvPr id="17" name="Rectangle 16"/>
          <p:cNvSpPr/>
          <p:nvPr userDrawn="1"/>
        </p:nvSpPr>
        <p:spPr bwMode="gray">
          <a:xfrm>
            <a:off x="274639" y="2125663"/>
            <a:ext cx="6400800" cy="36576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5"/>
            <a:ext cx="6402388" cy="1825625"/>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27507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 y="0"/>
            <a:ext cx="12434711" cy="6994525"/>
          </a:xfrm>
          <a:prstGeom prst="rect">
            <a:avLst/>
          </a:prstGeom>
        </p:spPr>
      </p:pic>
      <p:sp>
        <p:nvSpPr>
          <p:cNvPr id="17" name="Rectangle 16"/>
          <p:cNvSpPr/>
          <p:nvPr userDrawn="1"/>
        </p:nvSpPr>
        <p:spPr bwMode="gray">
          <a:xfrm>
            <a:off x="274639"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5"/>
            <a:ext cx="7316787" cy="1825625"/>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803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3" y="4"/>
            <a:ext cx="12434710" cy="6994524"/>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322558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bwMode="gray">
          <a:xfrm>
            <a:off x="0" y="3"/>
            <a:ext cx="12436475" cy="6994526"/>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endParaRPr lang="en-US" dirty="0"/>
          </a:p>
        </p:txBody>
      </p:sp>
      <p:sp>
        <p:nvSpPr>
          <p:cNvPr id="3" name="Text Placeholder 2"/>
          <p:cNvSpPr>
            <a:spLocks noGrp="1"/>
          </p:cNvSpPr>
          <p:nvPr>
            <p:ph type="body" sz="quarter" idx="14"/>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21074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6"/>
            <a:ext cx="12435594" cy="6995021"/>
          </a:xfrm>
          <a:prstGeom prst="rect">
            <a:avLst/>
          </a:prstGeom>
        </p:spPr>
      </p:pic>
      <p:sp>
        <p:nvSpPr>
          <p:cNvPr id="18" name="Rectangle 17"/>
          <p:cNvSpPr/>
          <p:nvPr userDrawn="1"/>
        </p:nvSpPr>
        <p:spPr bwMode="gray">
          <a:xfrm>
            <a:off x="313581" y="1409030"/>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11992" y="1409036"/>
            <a:ext cx="6402388" cy="1828801"/>
          </a:xfrm>
          <a:noFill/>
        </p:spPr>
        <p:txBody>
          <a:bodyPr vert="horz" wrap="square" lIns="146230" tIns="91395" rIns="146230" bIns="91395" rtlCol="0" anchor="t" anchorCtr="0">
            <a:noAutofit/>
          </a:bodyPr>
          <a:lstStyle>
            <a:lvl1pPr>
              <a:defRPr lang="en-US" sz="5999" spc="-101"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13581" y="3237830"/>
            <a:ext cx="6400800" cy="1828800"/>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1565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9" name="Rectangle 18"/>
          <p:cNvSpPr/>
          <p:nvPr userDrawn="1"/>
        </p:nvSpPr>
        <p:spPr bwMode="gray">
          <a:xfrm>
            <a:off x="274703" y="2125678"/>
            <a:ext cx="7315200" cy="365758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2125662"/>
            <a:ext cx="7315200" cy="1828800"/>
          </a:xfrm>
          <a:noFill/>
        </p:spPr>
        <p:txBody>
          <a:bodyPr lIns="146230" tIns="91395" rIns="146230" bIns="91395" anchor="t" anchorCtr="0"/>
          <a:lstStyle>
            <a:lvl1pPr>
              <a:defRPr sz="59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3" y="3952874"/>
            <a:ext cx="7315200" cy="1830388"/>
          </a:xfrm>
          <a:noFill/>
        </p:spPr>
        <p:txBody>
          <a:bodyPr lIns="146230" tIns="109670" rIns="146230" bIns="109670">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25969" y="6173388"/>
            <a:ext cx="1552931" cy="332660"/>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363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70"/>
            <a:ext cx="10058400" cy="1829593"/>
          </a:xfrm>
          <a:noFill/>
        </p:spPr>
        <p:txBody>
          <a:bodyPr lIns="182787" tIns="146230" rIns="182787" bIns="14623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16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10883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19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57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309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946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Customer Case – OEM Partner</a:t>
            </a:r>
          </a:p>
        </p:txBody>
      </p:sp>
      <p:sp>
        <p:nvSpPr>
          <p:cNvPr id="6" name="Text Placeholder 5"/>
          <p:cNvSpPr>
            <a:spLocks noGrp="1"/>
          </p:cNvSpPr>
          <p:nvPr>
            <p:ph type="body" sz="quarter" idx="10" hasCustomPrompt="1"/>
          </p:nvPr>
        </p:nvSpPr>
        <p:spPr>
          <a:xfrm>
            <a:off x="5227638" y="16684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5" name="Rectangle 4"/>
          <p:cNvSpPr/>
          <p:nvPr userDrawn="1"/>
        </p:nvSpPr>
        <p:spPr bwMode="auto">
          <a:xfrm>
            <a:off x="268686" y="0"/>
            <a:ext cx="1783080" cy="180573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4" fontAlgn="base">
              <a:lnSpc>
                <a:spcPct val="90000"/>
              </a:lnSpc>
              <a:spcBef>
                <a:spcPct val="0"/>
              </a:spcBef>
              <a:spcAft>
                <a:spcPts val="612"/>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1" hasCustomPrompt="1"/>
          </p:nvPr>
        </p:nvSpPr>
        <p:spPr>
          <a:xfrm>
            <a:off x="5227638" y="3268665"/>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Approach</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8688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Outcomes</a:t>
            </a:r>
          </a:p>
          <a:p>
            <a:pPr lvl="1"/>
            <a:r>
              <a:rPr lang="en-US" dirty="0"/>
              <a:t>Body copy</a:t>
            </a:r>
          </a:p>
          <a:p>
            <a:pPr lvl="2"/>
            <a:r>
              <a:rPr lang="en-US" dirty="0"/>
              <a:t>Bullet</a:t>
            </a:r>
          </a:p>
        </p:txBody>
      </p:sp>
      <p:sp>
        <p:nvSpPr>
          <p:cNvPr id="13" name="Picture Placeholder 12"/>
          <p:cNvSpPr>
            <a:spLocks noGrp="1"/>
          </p:cNvSpPr>
          <p:nvPr>
            <p:ph type="pic" sz="quarter" idx="13" hasCustomPrompt="1"/>
          </p:nvPr>
        </p:nvSpPr>
        <p:spPr>
          <a:xfrm>
            <a:off x="274638" y="296862"/>
            <a:ext cx="1752600" cy="868937"/>
          </a:xfrm>
        </p:spPr>
        <p:txBody>
          <a:bodyPr/>
          <a:lstStyle>
            <a:lvl1pPr marL="0" indent="0">
              <a:buNone/>
              <a:defRPr sz="2400">
                <a:solidFill>
                  <a:srgbClr val="FFFFFF"/>
                </a:solidFill>
              </a:defRPr>
            </a:lvl1pPr>
          </a:lstStyle>
          <a:p>
            <a:r>
              <a:rPr lang="en-US" dirty="0"/>
              <a:t>Customer Logo</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391859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Appendix Slides</a:t>
            </a:r>
          </a:p>
        </p:txBody>
      </p:sp>
      <p:sp>
        <p:nvSpPr>
          <p:cNvPr id="6" name="Text Placeholder 5"/>
          <p:cNvSpPr>
            <a:spLocks noGrp="1"/>
          </p:cNvSpPr>
          <p:nvPr>
            <p:ph type="body" sz="quarter" idx="10" hasCustomPrompt="1"/>
          </p:nvPr>
        </p:nvSpPr>
        <p:spPr>
          <a:xfrm>
            <a:off x="5227638" y="1668463"/>
            <a:ext cx="6934200" cy="1130988"/>
          </a:xfrm>
        </p:spPr>
        <p:txBody>
          <a:bodyPr/>
          <a:lstStyle>
            <a:lvl1pPr marL="0" indent="0">
              <a:buNone/>
              <a:defRPr sz="2400">
                <a:solidFill>
                  <a:srgbClr val="505050"/>
                </a:solidFill>
              </a:defRPr>
            </a:lvl1pPr>
            <a:lvl2pPr marL="285695" indent="-285695">
              <a:buFont typeface="Arial"/>
              <a:buChar char="•"/>
              <a:defRPr sz="1800">
                <a:latin typeface="+mn-lt"/>
              </a:defRPr>
            </a:lvl2pPr>
            <a:lvl3pPr marL="228437" indent="-114218">
              <a:buFont typeface="Arial"/>
              <a:buChar char="•"/>
              <a:defRPr sz="1800">
                <a:latin typeface="+mn-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487863"/>
            <a:ext cx="6934200" cy="523129"/>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Apps</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382763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44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5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0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004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5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439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1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98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94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972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412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9" tIns="46609" rIns="46609" bIns="46609" numCol="1" spcCol="0" rtlCol="0" fromWordArt="0" anchor="ctr" anchorCtr="0" forceAA="0" compatLnSpc="1">
            <a:prstTxWarp prst="textNoShape">
              <a:avLst/>
            </a:prstTxWarp>
            <a:noAutofit/>
          </a:bodyPr>
          <a:lstStyle/>
          <a:p>
            <a:pPr algn="ctr" defTabSz="9318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21157"/>
            <a:ext cx="11887199" cy="1995932"/>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0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196" indent="0">
              <a:buNone/>
              <a:defRPr>
                <a:gradFill>
                  <a:gsLst>
                    <a:gs pos="1250">
                      <a:srgbClr val="000000"/>
                    </a:gs>
                    <a:gs pos="100000">
                      <a:srgbClr val="000000"/>
                    </a:gs>
                  </a:gsLst>
                  <a:lin ang="5400000" scaled="0"/>
                </a:gradFill>
                <a:latin typeface="Segoe UI" pitchFamily="34" charset="0"/>
                <a:cs typeface="Segoe UI" pitchFamily="34" charset="0"/>
              </a:defRPr>
            </a:lvl3pPr>
            <a:lvl4pPr marL="81398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25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28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75076"/>
          </a:xfrm>
          <a:prstGeom prst="rect">
            <a:avLst/>
          </a:prstGeom>
        </p:spPr>
        <p:txBody>
          <a:bodyPr/>
          <a:lstStyle>
            <a:lvl1pPr marL="290309" indent="-290309">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97" indent="-280789">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07" indent="-290309">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46" indent="-2284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285" indent="-2284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8"/>
            <a:ext cx="12436476" cy="631451"/>
          </a:xfrm>
          <a:prstGeom prst="rect">
            <a:avLst/>
          </a:prstGeom>
          <a:solidFill>
            <a:srgbClr val="FFFF99"/>
          </a:solidFill>
        </p:spPr>
        <p:txBody>
          <a:bodyPr wrap="square" lIns="155379" tIns="77690" rIns="155379" bIns="77690" anchor="b" anchorCtr="0">
            <a:noAutofit/>
          </a:bodyPr>
          <a:lstStyle>
            <a:lvl1pPr algn="r">
              <a:buFont typeface="Arial" pitchFamily="34" charset="0"/>
              <a:buNone/>
              <a:defRPr sz="36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90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526646"/>
            <a:ext cx="3855307" cy="2348430"/>
          </a:xfrm>
          <a:solidFill>
            <a:schemeClr val="bg2">
              <a:lumMod val="85000"/>
            </a:schemeClr>
          </a:solidFill>
        </p:spPr>
        <p:txBody>
          <a:bodyPr/>
          <a:lstStyle>
            <a:lvl1pPr>
              <a:defRPr/>
            </a:lvl1pPr>
          </a:lstStyle>
          <a:p>
            <a:r>
              <a:rPr lang="en-US" dirty="0"/>
              <a:t>Drag picture to placeholder or click icon to add </a:t>
            </a:r>
          </a:p>
        </p:txBody>
      </p:sp>
      <p:sp>
        <p:nvSpPr>
          <p:cNvPr id="6" name="Text Placeholder 13"/>
          <p:cNvSpPr>
            <a:spLocks noGrp="1"/>
          </p:cNvSpPr>
          <p:nvPr>
            <p:ph type="body" sz="quarter" idx="16"/>
          </p:nvPr>
        </p:nvSpPr>
        <p:spPr>
          <a:xfrm>
            <a:off x="4272729" y="3331099"/>
            <a:ext cx="7664994" cy="332345"/>
          </a:xfrm>
        </p:spPr>
        <p:txBody>
          <a:bodyPr vert="horz" wrap="square" lIns="0" tIns="0" rIns="0" bIns="0" rtlCol="0" anchor="ctr">
            <a:spAutoFit/>
          </a:bodyPr>
          <a:lstStyle>
            <a:lvl1pPr>
              <a:defRPr lang="en-US" sz="2400" dirty="0" smtClean="0">
                <a:solidFill>
                  <a:schemeClr val="bg1"/>
                </a:solidFill>
                <a:latin typeface="+mn-lt"/>
              </a:defRPr>
            </a:lvl1pPr>
          </a:lstStyle>
          <a:p>
            <a:pPr lvl="0"/>
            <a:r>
              <a:rPr lang="en-US" dirty="0"/>
              <a:t>Click to edit Master text styles</a:t>
            </a:r>
          </a:p>
        </p:txBody>
      </p:sp>
      <p:sp>
        <p:nvSpPr>
          <p:cNvPr id="2" name="Rectangle 1"/>
          <p:cNvSpPr/>
          <p:nvPr userDrawn="1"/>
        </p:nvSpPr>
        <p:spPr>
          <a:xfrm>
            <a:off x="0" y="0"/>
            <a:ext cx="3855307" cy="161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276" tIns="62138" rIns="124276" bIns="62138" rtlCol="0" anchor="ctr"/>
          <a:lstStyle/>
          <a:p>
            <a:pPr algn="ctr" defTabSz="932032"/>
            <a:endParaRPr lang="en-US" sz="1800" dirty="0" err="1">
              <a:solidFill>
                <a:srgbClr val="FFFFFF"/>
              </a:solidFill>
              <a:latin typeface="Segoe UI"/>
            </a:endParaRPr>
          </a:p>
        </p:txBody>
      </p:sp>
      <p:sp>
        <p:nvSpPr>
          <p:cNvPr id="8" name="Title 1"/>
          <p:cNvSpPr>
            <a:spLocks noGrp="1"/>
          </p:cNvSpPr>
          <p:nvPr>
            <p:ph type="title"/>
          </p:nvPr>
        </p:nvSpPr>
        <p:spPr>
          <a:xfrm>
            <a:off x="209327" y="233153"/>
            <a:ext cx="3410796" cy="772202"/>
          </a:xfrm>
        </p:spPr>
        <p:txBody>
          <a:bodyPr/>
          <a:lstStyle>
            <a:lvl1pPr>
              <a:lnSpc>
                <a:spcPct val="90000"/>
              </a:lnSpc>
              <a:defRPr sz="3799" spc="-136" baseline="0">
                <a:latin typeface="+mj-lt"/>
              </a:defRPr>
            </a:lvl1pPr>
          </a:lstStyle>
          <a:p>
            <a:r>
              <a:rPr lang="en-US" dirty="0"/>
              <a:t>Click to edit Master title style</a:t>
            </a:r>
          </a:p>
        </p:txBody>
      </p:sp>
    </p:spTree>
    <p:extLst>
      <p:ext uri="{BB962C8B-B14F-4D97-AF65-F5344CB8AC3E}">
        <p14:creationId xmlns:p14="http://schemas.microsoft.com/office/powerpoint/2010/main" val="30406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7" y="1113378"/>
            <a:ext cx="11885613" cy="523628"/>
          </a:xfrm>
        </p:spPr>
        <p:txBody>
          <a:bodyPr/>
          <a:lstStyle>
            <a:lvl1pPr marL="0" indent="0">
              <a:buNone/>
              <a:defRPr lang="en-US" sz="2400" kern="1200" spc="-70">
                <a:solidFill>
                  <a:schemeClr val="accent2"/>
                </a:solidFill>
                <a:latin typeface="+mn-lt"/>
                <a:ea typeface="+mn-ea"/>
                <a:cs typeface="+mn-cs"/>
              </a:defRPr>
            </a:lvl1pPr>
            <a:lvl2pPr marL="342635" indent="0">
              <a:buNone/>
              <a:defRPr/>
            </a:lvl2pPr>
            <a:lvl3pPr marL="571057" indent="0">
              <a:buNone/>
              <a:defRPr/>
            </a:lvl3pPr>
            <a:lvl4pPr marL="799480" indent="0">
              <a:buNone/>
              <a:defRPr/>
            </a:lvl4pPr>
            <a:lvl5pPr marL="1027902"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932019"/>
            <a:r>
              <a:rPr lang="en-US">
                <a:solidFill>
                  <a:srgbClr val="68217A"/>
                </a:solidFill>
              </a:rPr>
              <a:t>Microsoft Confidential: For Partner Use Only</a:t>
            </a:r>
            <a:endParaRPr lang="en-US" dirty="0">
              <a:solidFill>
                <a:srgbClr val="68217A"/>
              </a:solidFill>
            </a:endParaRPr>
          </a:p>
        </p:txBody>
      </p:sp>
      <p:sp>
        <p:nvSpPr>
          <p:cNvPr id="4" name="Slide Number Placeholder 3"/>
          <p:cNvSpPr>
            <a:spLocks noGrp="1"/>
          </p:cNvSpPr>
          <p:nvPr>
            <p:ph type="sldNum" sz="quarter" idx="11"/>
          </p:nvPr>
        </p:nvSpPr>
        <p:spPr/>
        <p:txBody>
          <a:bodyPr/>
          <a:lstStyle/>
          <a:p>
            <a:pPr defTabSz="932019"/>
            <a:fld id="{894E8EF0-91FF-4791-8529-F57CE0475C15}" type="slidenum">
              <a:rPr lang="pt-PT" smtClean="0">
                <a:solidFill>
                  <a:srgbClr val="68217A"/>
                </a:solidFill>
              </a:rPr>
              <a:pPr defTabSz="932019"/>
              <a:t>‹#›</a:t>
            </a:fld>
            <a:endParaRPr lang="pt-PT" dirty="0">
              <a:solidFill>
                <a:srgbClr val="68217A"/>
              </a:solidFill>
            </a:endParaRPr>
          </a:p>
        </p:txBody>
      </p:sp>
    </p:spTree>
    <p:extLst>
      <p:ext uri="{BB962C8B-B14F-4D97-AF65-F5344CB8AC3E}">
        <p14:creationId xmlns:p14="http://schemas.microsoft.com/office/powerpoint/2010/main" val="264618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8503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 y="4"/>
            <a:ext cx="12435841" cy="4480560"/>
          </a:xfrm>
          <a:prstGeom prst="rect">
            <a:avLst/>
          </a:prstGeom>
        </p:spPr>
      </p:pic>
      <p:sp>
        <p:nvSpPr>
          <p:cNvPr id="4" name="Rectangle 3"/>
          <p:cNvSpPr/>
          <p:nvPr userDrawn="1"/>
        </p:nvSpPr>
        <p:spPr bwMode="auto">
          <a:xfrm>
            <a:off x="-11833" y="4477174"/>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4" fontAlgn="base">
              <a:lnSpc>
                <a:spcPct val="90000"/>
              </a:lnSpc>
              <a:spcBef>
                <a:spcPct val="0"/>
              </a:spcBef>
              <a:spcAft>
                <a:spcPct val="0"/>
              </a:spcAft>
            </a:pPr>
            <a:endParaRPr lang="en-US" sz="5996" b="1" i="1"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3954" y="4902973"/>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40" y="6182444"/>
            <a:ext cx="1552930" cy="332660"/>
          </a:xfrm>
          <a:prstGeom prst="rect">
            <a:avLst/>
          </a:prstGeom>
        </p:spPr>
      </p:pic>
    </p:spTree>
    <p:extLst>
      <p:ext uri="{BB962C8B-B14F-4D97-AF65-F5344CB8AC3E}">
        <p14:creationId xmlns:p14="http://schemas.microsoft.com/office/powerpoint/2010/main" val="397062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94">
          <p15:clr>
            <a:srgbClr val="C35EA4"/>
          </p15:clr>
        </p15:guide>
        <p15:guide id="2" pos="7697">
          <p15:clr>
            <a:srgbClr val="C35EA4"/>
          </p15:clr>
        </p15:guide>
        <p15:guide id="3" orient="horz" pos="308">
          <p15:clr>
            <a:srgbClr val="C35EA4"/>
          </p15:clr>
        </p15:guide>
        <p15:guide id="4" orient="horz" pos="418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61"/>
            <a:ext cx="6399213" cy="1830388"/>
          </a:xfrm>
          <a:noFill/>
        </p:spPr>
        <p:txBody>
          <a:bodyPr lIns="146304" tIns="109728" rIns="146304" bIns="109728">
            <a:noAutofit/>
          </a:bodyPr>
          <a:lstStyle>
            <a:lvl1pPr marL="0" indent="0">
              <a:spcBef>
                <a:spcPts val="0"/>
              </a:spcBef>
              <a:buNone/>
              <a:defRPr sz="35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8" y="6182444"/>
            <a:ext cx="1548201" cy="332660"/>
          </a:xfrm>
          <a:prstGeom prst="rect">
            <a:avLst/>
          </a:prstGeom>
        </p:spPr>
      </p:pic>
      <p:sp>
        <p:nvSpPr>
          <p:cNvPr id="4" name="Text Placeholder 3"/>
          <p:cNvSpPr>
            <a:spLocks noGrp="1"/>
          </p:cNvSpPr>
          <p:nvPr>
            <p:ph type="body" sz="quarter" idx="13" hasCustomPrompt="1"/>
          </p:nvPr>
        </p:nvSpPr>
        <p:spPr>
          <a:xfrm>
            <a:off x="274639" y="296863"/>
            <a:ext cx="3657600" cy="685800"/>
          </a:xfrm>
        </p:spPr>
        <p:txBody>
          <a:bodyPr lIns="182880" tIns="146304" rIns="182880" bIns="146304">
            <a:noAutofit/>
          </a:bodyPr>
          <a:lstStyle>
            <a:lvl1pPr marL="0" indent="0">
              <a:buNone/>
              <a:defRPr sz="1999">
                <a:latin typeface="+mn-lt"/>
              </a:defRPr>
            </a:lvl1pPr>
            <a:lvl2pPr marL="342633" indent="0">
              <a:buNone/>
              <a:defRPr sz="2399">
                <a:latin typeface="+mn-lt"/>
              </a:defRPr>
            </a:lvl2pPr>
            <a:lvl3pPr marL="571053" indent="0">
              <a:buNone/>
              <a:defRPr sz="2399">
                <a:latin typeface="+mn-lt"/>
              </a:defRPr>
            </a:lvl3pPr>
            <a:lvl4pPr marL="799475" indent="0">
              <a:buNone/>
              <a:defRPr sz="2399">
                <a:latin typeface="+mn-lt"/>
              </a:defRPr>
            </a:lvl4pPr>
            <a:lvl5pPr marL="1027899" indent="0">
              <a:buNone/>
              <a:defRPr sz="2399">
                <a:latin typeface="+mn-lt"/>
              </a:defRPr>
            </a:lvl5pPr>
          </a:lstStyle>
          <a:p>
            <a:pPr lvl="0"/>
            <a:r>
              <a:rPr lang="en-US" dirty="0"/>
              <a:t>Session Code</a:t>
            </a:r>
          </a:p>
        </p:txBody>
      </p:sp>
    </p:spTree>
    <p:extLst>
      <p:ext uri="{BB962C8B-B14F-4D97-AF65-F5344CB8AC3E}">
        <p14:creationId xmlns:p14="http://schemas.microsoft.com/office/powerpoint/2010/main" val="164507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61"/>
            <a:ext cx="6399213" cy="1830388"/>
          </a:xfrm>
          <a:noFill/>
        </p:spPr>
        <p:txBody>
          <a:bodyPr lIns="146304" tIns="109728" rIns="146304" bIns="109728">
            <a:noAutofit/>
          </a:bodyPr>
          <a:lstStyle>
            <a:lvl1pPr marL="0" indent="0">
              <a:spcBef>
                <a:spcPts val="0"/>
              </a:spcBef>
              <a:buNone/>
              <a:defRPr sz="35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6" y="6182444"/>
            <a:ext cx="1552930" cy="332660"/>
          </a:xfrm>
          <a:prstGeom prst="rect">
            <a:avLst/>
          </a:prstGeom>
        </p:spPr>
      </p:pic>
      <p:sp>
        <p:nvSpPr>
          <p:cNvPr id="7" name="Text Placeholder 3"/>
          <p:cNvSpPr>
            <a:spLocks noGrp="1"/>
          </p:cNvSpPr>
          <p:nvPr>
            <p:ph type="body" sz="quarter" idx="13" hasCustomPrompt="1"/>
          </p:nvPr>
        </p:nvSpPr>
        <p:spPr>
          <a:xfrm>
            <a:off x="274639" y="296863"/>
            <a:ext cx="3657600" cy="685800"/>
          </a:xfrm>
        </p:spPr>
        <p:txBody>
          <a:bodyPr lIns="182880" tIns="146304" rIns="182880" bIns="146304">
            <a:noAutofit/>
          </a:bodyPr>
          <a:lstStyle>
            <a:lvl1pPr marL="0" indent="0">
              <a:buNone/>
              <a:defRPr sz="1999">
                <a:latin typeface="+mn-lt"/>
              </a:defRPr>
            </a:lvl1pPr>
            <a:lvl2pPr marL="342633" indent="0">
              <a:buNone/>
              <a:defRPr sz="2399">
                <a:latin typeface="+mn-lt"/>
              </a:defRPr>
            </a:lvl2pPr>
            <a:lvl3pPr marL="571053" indent="0">
              <a:buNone/>
              <a:defRPr sz="2399">
                <a:latin typeface="+mn-lt"/>
              </a:defRPr>
            </a:lvl3pPr>
            <a:lvl4pPr marL="799475" indent="0">
              <a:buNone/>
              <a:defRPr sz="2399">
                <a:latin typeface="+mn-lt"/>
              </a:defRPr>
            </a:lvl4pPr>
            <a:lvl5pPr marL="1027899" indent="0">
              <a:buNone/>
              <a:defRPr sz="2399">
                <a:latin typeface="+mn-lt"/>
              </a:defRPr>
            </a:lvl5pPr>
          </a:lstStyle>
          <a:p>
            <a:pPr lvl="0"/>
            <a:r>
              <a:rPr lang="en-US" dirty="0"/>
              <a:t>Session Code</a:t>
            </a:r>
          </a:p>
        </p:txBody>
      </p:sp>
    </p:spTree>
    <p:extLst>
      <p:ext uri="{BB962C8B-B14F-4D97-AF65-F5344CB8AC3E}">
        <p14:creationId xmlns:p14="http://schemas.microsoft.com/office/powerpoint/2010/main" val="4149942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6"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46304" tIns="109728" rIns="146304" bIns="109728">
            <a:noAutofit/>
          </a:bodyPr>
          <a:lstStyle>
            <a:lvl1pPr marL="0" indent="0">
              <a:spcBef>
                <a:spcPts val="0"/>
              </a:spcBef>
              <a:buNone/>
              <a:defRPr sz="3596"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6"/>
            <a:ext cx="1554480" cy="332991"/>
          </a:xfrm>
          <a:prstGeom prst="rect">
            <a:avLst/>
          </a:prstGeom>
        </p:spPr>
      </p:pic>
      <p:sp>
        <p:nvSpPr>
          <p:cNvPr id="7" name="Text Placeholder 3"/>
          <p:cNvSpPr>
            <a:spLocks noGrp="1"/>
          </p:cNvSpPr>
          <p:nvPr>
            <p:ph type="body" sz="quarter" idx="13" hasCustomPrompt="1"/>
          </p:nvPr>
        </p:nvSpPr>
        <p:spPr>
          <a:xfrm>
            <a:off x="274639" y="296863"/>
            <a:ext cx="3657600" cy="685800"/>
          </a:xfrm>
        </p:spPr>
        <p:txBody>
          <a:bodyPr lIns="182880" tIns="146304" rIns="182880" bIns="146304">
            <a:noAutofit/>
          </a:bodyPr>
          <a:lstStyle>
            <a:lvl1pPr marL="0" indent="0">
              <a:buNone/>
              <a:defRPr sz="1999">
                <a:latin typeface="+mn-lt"/>
              </a:defRPr>
            </a:lvl1pPr>
            <a:lvl2pPr marL="342633" indent="0">
              <a:buNone/>
              <a:defRPr sz="2399">
                <a:latin typeface="+mn-lt"/>
              </a:defRPr>
            </a:lvl2pPr>
            <a:lvl3pPr marL="571053" indent="0">
              <a:buNone/>
              <a:defRPr sz="2399">
                <a:latin typeface="+mn-lt"/>
              </a:defRPr>
            </a:lvl3pPr>
            <a:lvl4pPr marL="799475" indent="0">
              <a:buNone/>
              <a:defRPr sz="2399">
                <a:latin typeface="+mn-lt"/>
              </a:defRPr>
            </a:lvl4pPr>
            <a:lvl5pPr marL="1027899" indent="0">
              <a:buNone/>
              <a:defRPr sz="2399">
                <a:latin typeface="+mn-lt"/>
              </a:defRPr>
            </a:lvl5pPr>
          </a:lstStyle>
          <a:p>
            <a:pPr lvl="0"/>
            <a:r>
              <a:rPr lang="en-US" dirty="0"/>
              <a:t>Session Code</a:t>
            </a:r>
          </a:p>
        </p:txBody>
      </p:sp>
    </p:spTree>
    <p:extLst>
      <p:ext uri="{BB962C8B-B14F-4D97-AF65-F5344CB8AC3E}">
        <p14:creationId xmlns:p14="http://schemas.microsoft.com/office/powerpoint/2010/main" val="265372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3"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7"/>
            <a:ext cx="10058401" cy="1829593"/>
          </a:xfrm>
          <a:noFill/>
        </p:spPr>
        <p:txBody>
          <a:bodyPr lIns="182880" tIns="146304" rIns="182880" bIns="146304">
            <a:noAutofit/>
          </a:bodyPr>
          <a:lstStyle>
            <a:lvl1pPr marL="0" indent="0">
              <a:spcBef>
                <a:spcPts val="0"/>
              </a:spcBef>
              <a:buNone/>
              <a:defRPr sz="3596"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015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3"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06538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831975"/>
          </a:xfrm>
          <a:noFill/>
        </p:spPr>
        <p:txBody>
          <a:bodyPr tIns="91440" bIns="91440" anchor="t" anchorCtr="0"/>
          <a:lstStyle>
            <a:lvl1pPr>
              <a:defRPr sz="8795"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2061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831975"/>
          </a:xfrm>
          <a:noFill/>
        </p:spPr>
        <p:txBody>
          <a:bodyPr tIns="91440" bIns="91440" anchor="t" anchorCtr="0"/>
          <a:lstStyle>
            <a:lvl1pPr algn="l" defTabSz="932015" rtl="0" eaLnBrk="1" latinLnBrk="0" hangingPunct="1">
              <a:lnSpc>
                <a:spcPct val="90000"/>
              </a:lnSpc>
              <a:spcBef>
                <a:spcPct val="0"/>
              </a:spcBef>
              <a:buNone/>
              <a:defRPr lang="en-US" sz="8795"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97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831975"/>
          </a:xfrm>
          <a:noFill/>
        </p:spPr>
        <p:txBody>
          <a:bodyPr tIns="91440" bIns="91440" anchor="t" anchorCtr="0"/>
          <a:lstStyle>
            <a:lvl1pPr algn="l" defTabSz="932015" rtl="0" eaLnBrk="1" latinLnBrk="0" hangingPunct="1">
              <a:lnSpc>
                <a:spcPct val="90000"/>
              </a:lnSpc>
              <a:spcBef>
                <a:spcPct val="0"/>
              </a:spcBef>
              <a:buNone/>
              <a:defRPr lang="en-US" sz="8795"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200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11889564" cy="2059025"/>
          </a:xfrm>
        </p:spPr>
        <p:txBody>
          <a:bodyPr/>
          <a:lstStyle>
            <a:lvl1pPr marL="0" indent="0">
              <a:buNone/>
              <a:defRPr/>
            </a:lvl1pPr>
            <a:lvl2pPr marL="28551" indent="0">
              <a:buNone/>
              <a:defRPr sz="1999"/>
            </a:lvl2pPr>
            <a:lvl3pPr marL="223663" indent="0">
              <a:buNone/>
              <a:defRPr sz="1999"/>
            </a:lvl3pPr>
            <a:lvl4pPr marL="475878" indent="0">
              <a:buNone/>
              <a:defRPr sz="1799"/>
            </a:lvl4pPr>
            <a:lvl5pPr marL="739197"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00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11889564" cy="2059025"/>
          </a:xfrm>
        </p:spPr>
        <p:txBody>
          <a:bodyPr/>
          <a:lstStyle>
            <a:lvl1pPr marL="0" indent="0">
              <a:buNone/>
              <a:defRPr>
                <a:gradFill>
                  <a:gsLst>
                    <a:gs pos="2920">
                      <a:schemeClr val="tx2"/>
                    </a:gs>
                    <a:gs pos="39000">
                      <a:schemeClr val="tx2"/>
                    </a:gs>
                  </a:gsLst>
                  <a:lin ang="5400000" scaled="0"/>
                </a:gradFill>
              </a:defRPr>
            </a:lvl1pPr>
            <a:lvl2pPr marL="28551" indent="0">
              <a:buNone/>
              <a:defRPr sz="1999"/>
            </a:lvl2pPr>
            <a:lvl3pPr marL="223663" indent="0">
              <a:buNone/>
              <a:defRPr sz="1999"/>
            </a:lvl3pPr>
            <a:lvl4pPr marL="475878" indent="0">
              <a:buNone/>
              <a:defRPr sz="1799"/>
            </a:lvl4pPr>
            <a:lvl5pPr marL="739197"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27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9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10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539349"/>
          </a:xfrm>
        </p:spPr>
        <p:txBody>
          <a:bodyPr wrap="square">
            <a:spAutoFit/>
          </a:bodyPr>
          <a:lstStyle>
            <a:lvl1pPr marL="0" indent="0">
              <a:spcBef>
                <a:spcPts val="1224"/>
              </a:spcBef>
              <a:buClr>
                <a:schemeClr val="tx1"/>
              </a:buClr>
              <a:buFont typeface="Wingdings" pitchFamily="2" charset="2"/>
              <a:buNone/>
              <a:defRPr sz="3596"/>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6"/>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364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0" indent="0">
              <a:spcBef>
                <a:spcPts val="1224"/>
              </a:spcBef>
              <a:buClr>
                <a:schemeClr val="tx1"/>
              </a:buClr>
              <a:buFont typeface="Wingdings" pitchFamily="2" charset="2"/>
              <a:buNone/>
              <a:defRPr sz="3596">
                <a:gradFill>
                  <a:gsLst>
                    <a:gs pos="5109">
                      <a:schemeClr val="tx2"/>
                    </a:gs>
                    <a:gs pos="25000">
                      <a:schemeClr val="tx2"/>
                    </a:gs>
                  </a:gsLst>
                  <a:lin ang="5400000" scaled="0"/>
                </a:gradFill>
              </a:defRPr>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2"/>
            <a:ext cx="5486399" cy="2536079"/>
          </a:xfrm>
        </p:spPr>
        <p:txBody>
          <a:bodyPr wrap="square">
            <a:spAutoFit/>
          </a:bodyPr>
          <a:lstStyle>
            <a:lvl1pPr marL="0" indent="0">
              <a:spcBef>
                <a:spcPts val="1224"/>
              </a:spcBef>
              <a:buClr>
                <a:schemeClr val="tx1"/>
              </a:buClr>
              <a:buFont typeface="Wingdings" pitchFamily="2" charset="2"/>
              <a:buNone/>
              <a:defRPr sz="3596">
                <a:gradFill>
                  <a:gsLst>
                    <a:gs pos="100000">
                      <a:schemeClr val="tx2"/>
                    </a:gs>
                    <a:gs pos="0">
                      <a:schemeClr val="tx2"/>
                    </a:gs>
                  </a:gsLst>
                  <a:lin ang="5400000" scaled="0"/>
                </a:gradFill>
              </a:defRPr>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65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3"/>
            <a:ext cx="5486399" cy="2607035"/>
          </a:xfrm>
        </p:spPr>
        <p:txBody>
          <a:bodyPr wrap="square">
            <a:spAutoFit/>
          </a:bodyPr>
          <a:lstStyle>
            <a:lvl1pPr marL="287113" indent="-287113">
              <a:spcBef>
                <a:spcPts val="1224"/>
              </a:spcBef>
              <a:buClr>
                <a:schemeClr val="tx1"/>
              </a:buClr>
              <a:buFont typeface="Wingdings" panose="05000000000000000000" pitchFamily="2" charset="2"/>
              <a:buChar char="§"/>
              <a:defRPr sz="3596"/>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3"/>
            <a:ext cx="5486399" cy="2607035"/>
          </a:xfrm>
        </p:spPr>
        <p:txBody>
          <a:bodyPr wrap="square">
            <a:spAutoFit/>
          </a:bodyPr>
          <a:lstStyle>
            <a:lvl1pPr marL="287113" indent="-287113">
              <a:spcBef>
                <a:spcPts val="1224"/>
              </a:spcBef>
              <a:buClr>
                <a:schemeClr val="tx1"/>
              </a:buClr>
              <a:buFont typeface="Wingdings" panose="05000000000000000000" pitchFamily="2" charset="2"/>
              <a:buChar char="§"/>
              <a:defRPr sz="3596"/>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337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3"/>
            <a:ext cx="5486399" cy="2603790"/>
          </a:xfrm>
        </p:spPr>
        <p:txBody>
          <a:bodyPr wrap="square">
            <a:spAutoFit/>
          </a:bodyPr>
          <a:lstStyle>
            <a:lvl1pPr marL="287113" indent="-287113">
              <a:spcBef>
                <a:spcPts val="1224"/>
              </a:spcBef>
              <a:buClr>
                <a:schemeClr val="tx2"/>
              </a:buClr>
              <a:buFont typeface="Wingdings" panose="05000000000000000000" pitchFamily="2" charset="2"/>
              <a:buChar char="§"/>
              <a:defRPr sz="3596">
                <a:gradFill>
                  <a:gsLst>
                    <a:gs pos="5109">
                      <a:schemeClr val="tx2"/>
                    </a:gs>
                    <a:gs pos="100000">
                      <a:schemeClr val="tx2"/>
                    </a:gs>
                  </a:gsLst>
                  <a:lin ang="5400000" scaled="0"/>
                </a:gradFill>
              </a:defRPr>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3"/>
            <a:ext cx="5486399" cy="2603790"/>
          </a:xfrm>
        </p:spPr>
        <p:txBody>
          <a:bodyPr wrap="square">
            <a:spAutoFit/>
          </a:bodyPr>
          <a:lstStyle>
            <a:lvl1pPr marL="287113" indent="-287113">
              <a:spcBef>
                <a:spcPts val="1224"/>
              </a:spcBef>
              <a:buClr>
                <a:schemeClr val="tx2"/>
              </a:buClr>
              <a:buFont typeface="Wingdings" panose="05000000000000000000" pitchFamily="2" charset="2"/>
              <a:buChar char="§"/>
              <a:defRPr sz="3596">
                <a:gradFill>
                  <a:gsLst>
                    <a:gs pos="5109">
                      <a:schemeClr val="tx2"/>
                    </a:gs>
                    <a:gs pos="100000">
                      <a:schemeClr val="tx2"/>
                    </a:gs>
                  </a:gsLst>
                  <a:lin ang="5400000" scaled="0"/>
                </a:gradFill>
              </a:defRPr>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36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544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7"/>
            <a:ext cx="11889564" cy="917575"/>
          </a:xfrm>
        </p:spPr>
        <p:txBody>
          <a:bodyPr/>
          <a:lstStyle>
            <a:lvl1pPr>
              <a:defRPr sz="7193" baseline="0"/>
            </a:lvl1pPr>
          </a:lstStyle>
          <a:p>
            <a:r>
              <a:rPr lang="en-US"/>
              <a:t>Click to edit Master title style</a:t>
            </a:r>
            <a:endParaRPr lang="en-US" dirty="0"/>
          </a:p>
        </p:txBody>
      </p:sp>
    </p:spTree>
    <p:extLst>
      <p:ext uri="{BB962C8B-B14F-4D97-AF65-F5344CB8AC3E}">
        <p14:creationId xmlns:p14="http://schemas.microsoft.com/office/powerpoint/2010/main" val="214632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2" cy="1828800"/>
          </a:xfrm>
        </p:spPr>
        <p:txBody>
          <a:bodyPr/>
          <a:lstStyle>
            <a:lvl1pPr>
              <a:defRPr sz="5996" baseline="0"/>
            </a:lvl1pPr>
          </a:lstStyle>
          <a:p>
            <a:r>
              <a:rPr lang="en-US"/>
              <a:t>Click to edit Master title style</a:t>
            </a:r>
            <a:endParaRPr lang="en-US" dirty="0"/>
          </a:p>
        </p:txBody>
      </p:sp>
    </p:spTree>
    <p:extLst>
      <p:ext uri="{BB962C8B-B14F-4D97-AF65-F5344CB8AC3E}">
        <p14:creationId xmlns:p14="http://schemas.microsoft.com/office/powerpoint/2010/main" val="247370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2" cy="1828800"/>
          </a:xfrm>
        </p:spPr>
        <p:txBody>
          <a:bodyPr/>
          <a:lstStyle>
            <a:lvl1pPr>
              <a:defRPr sz="5996" baseline="0"/>
            </a:lvl1pPr>
          </a:lstStyle>
          <a:p>
            <a:r>
              <a:rPr lang="en-US"/>
              <a:t>Click to edit Master title style</a:t>
            </a:r>
            <a:endParaRPr lang="en-US" dirty="0"/>
          </a:p>
        </p:txBody>
      </p:sp>
    </p:spTree>
    <p:extLst>
      <p:ext uri="{BB962C8B-B14F-4D97-AF65-F5344CB8AC3E}">
        <p14:creationId xmlns:p14="http://schemas.microsoft.com/office/powerpoint/2010/main" val="3398495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10"/>
            <a:ext cx="10058399" cy="917575"/>
          </a:xfrm>
        </p:spPr>
        <p:txBody>
          <a:bodyPr/>
          <a:lstStyle>
            <a:lvl1pPr marL="233181" indent="-233181">
              <a:defRPr sz="5996"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94028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7"/>
            <a:ext cx="10058399" cy="917575"/>
          </a:xfrm>
        </p:spPr>
        <p:txBody>
          <a:bodyPr/>
          <a:lstStyle>
            <a:lvl1pPr marL="282354" indent="-282354">
              <a:tabLst>
                <a:tab pos="282354" algn="l"/>
              </a:tabLst>
              <a:defRPr sz="5996"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21657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6">
                <a:gradFill>
                  <a:gsLst>
                    <a:gs pos="3333">
                      <a:schemeClr val="tx1"/>
                    </a:gs>
                    <a:gs pos="39000">
                      <a:schemeClr val="tx1"/>
                    </a:gs>
                  </a:gsLst>
                  <a:lin ang="5400000" scaled="0"/>
                </a:gradFill>
              </a:defRPr>
            </a:lvl1pPr>
            <a:lvl2pPr marL="0" indent="0">
              <a:buFontTx/>
              <a:buNone/>
              <a:defRPr sz="1999"/>
            </a:lvl2pPr>
            <a:lvl3pPr marL="228423" indent="0">
              <a:buNone/>
              <a:defRPr/>
            </a:lvl3pPr>
            <a:lvl4pPr marL="456842" indent="0">
              <a:buNone/>
              <a:defRPr/>
            </a:lvl4pPr>
            <a:lvl5pPr marL="685266" indent="0">
              <a:buNone/>
              <a:defRPr/>
            </a:lvl5pPr>
          </a:lstStyle>
          <a:p>
            <a:pPr lvl="0"/>
            <a:r>
              <a:rPr lang="en-US"/>
              <a:t>Click to edit Master text styles</a:t>
            </a:r>
          </a:p>
        </p:txBody>
      </p:sp>
      <p:sp>
        <p:nvSpPr>
          <p:cNvPr id="4" name="Title 1"/>
          <p:cNvSpPr>
            <a:spLocks noGrp="1"/>
          </p:cNvSpPr>
          <p:nvPr>
            <p:ph type="title"/>
          </p:nvPr>
        </p:nvSpPr>
        <p:spPr>
          <a:xfrm>
            <a:off x="282577" y="1211267"/>
            <a:ext cx="11889564" cy="917575"/>
          </a:xfrm>
        </p:spPr>
        <p:txBody>
          <a:bodyPr/>
          <a:lstStyle>
            <a:lvl1pPr>
              <a:defRPr sz="7193"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730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1798637"/>
          </a:xfrm>
        </p:spPr>
        <p:txBody>
          <a:bodyPr/>
          <a:lstStyle>
            <a:lvl1pPr>
              <a:defRPr sz="659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4574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40" y="1241430"/>
            <a:ext cx="5486399" cy="917575"/>
          </a:xfrm>
        </p:spPr>
        <p:txBody>
          <a:bodyPr/>
          <a:lstStyle>
            <a:lvl1pPr>
              <a:defRPr sz="659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1"/>
            <a:ext cx="6216650" cy="698856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97"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910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12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11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41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47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21" y="308956"/>
            <a:ext cx="11875321" cy="941580"/>
          </a:xfrm>
          <a:prstGeom prst="rect">
            <a:avLst/>
          </a:prstGeom>
        </p:spPr>
        <p:txBody>
          <a:bodyPr wrap="square">
            <a:spAutoFit/>
          </a:bodyPr>
          <a:lstStyle/>
          <a:p>
            <a:pPr defTabSz="932015"/>
            <a:r>
              <a:rPr lang="en-US" sz="5396" spc="-102"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99" dirty="0">
              <a:solidFill>
                <a:srgbClr val="FFFFFF"/>
              </a:solidFill>
            </a:endParaRPr>
          </a:p>
        </p:txBody>
      </p:sp>
    </p:spTree>
    <p:extLst>
      <p:ext uri="{BB962C8B-B14F-4D97-AF65-F5344CB8AC3E}">
        <p14:creationId xmlns:p14="http://schemas.microsoft.com/office/powerpoint/2010/main" val="282831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2" name="Rectangle 31"/>
          <p:cNvSpPr/>
          <p:nvPr userDrawn="1"/>
        </p:nvSpPr>
        <p:spPr bwMode="auto">
          <a:xfrm>
            <a:off x="274638" y="1314677"/>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4" name="Rectangle 33"/>
          <p:cNvSpPr/>
          <p:nvPr userDrawn="1"/>
        </p:nvSpPr>
        <p:spPr bwMode="auto">
          <a:xfrm>
            <a:off x="5607858" y="1119823"/>
            <a:ext cx="4823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5" name="Rectangle 34"/>
          <p:cNvSpPr/>
          <p:nvPr userDrawn="1"/>
        </p:nvSpPr>
        <p:spPr bwMode="auto">
          <a:xfrm>
            <a:off x="829961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7" y="-1550132"/>
            <a:ext cx="45719" cy="1106424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8" y="2849650"/>
            <a:ext cx="7754569" cy="2307697"/>
          </a:xfrm>
          <a:prstGeom prst="rect">
            <a:avLst/>
          </a:prstGeom>
        </p:spPr>
      </p:pic>
      <p:sp useBgFill="1">
        <p:nvSpPr>
          <p:cNvPr id="38" name="Rectangle 37"/>
          <p:cNvSpPr/>
          <p:nvPr userDrawn="1"/>
        </p:nvSpPr>
        <p:spPr bwMode="auto">
          <a:xfrm>
            <a:off x="1"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9" name="Rectangle 38"/>
          <p:cNvSpPr/>
          <p:nvPr userDrawn="1"/>
        </p:nvSpPr>
        <p:spPr bwMode="auto">
          <a:xfrm>
            <a:off x="43545" y="1264577"/>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p:nvSpPr>
          <p:cNvPr id="40" name="Rectangle 39"/>
          <p:cNvSpPr/>
          <p:nvPr userDrawn="1"/>
        </p:nvSpPr>
        <p:spPr bwMode="auto">
          <a:xfrm>
            <a:off x="275838" y="4003044"/>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3" y="4003044"/>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8" y="1314678"/>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7" y="1314678"/>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3" y="1314678"/>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6" y="4003044"/>
            <a:ext cx="2644452"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6" y="1314677"/>
            <a:ext cx="2644452"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7" y="4003044"/>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40"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49" name="Text Placeholder 24"/>
          <p:cNvSpPr>
            <a:spLocks noGrp="1"/>
          </p:cNvSpPr>
          <p:nvPr>
            <p:ph type="body" sz="quarter" idx="13"/>
          </p:nvPr>
        </p:nvSpPr>
        <p:spPr>
          <a:xfrm>
            <a:off x="274640"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0" name="Text Placeholder 24"/>
          <p:cNvSpPr>
            <a:spLocks noGrp="1"/>
          </p:cNvSpPr>
          <p:nvPr>
            <p:ph type="body" sz="quarter" idx="15"/>
          </p:nvPr>
        </p:nvSpPr>
        <p:spPr>
          <a:xfrm>
            <a:off x="2957909"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1" name="Text Placeholder 24"/>
          <p:cNvSpPr>
            <a:spLocks noGrp="1"/>
          </p:cNvSpPr>
          <p:nvPr>
            <p:ph type="body" sz="quarter" idx="17"/>
          </p:nvPr>
        </p:nvSpPr>
        <p:spPr>
          <a:xfrm>
            <a:off x="2957909"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2" name="Text Placeholder 24"/>
          <p:cNvSpPr>
            <a:spLocks noGrp="1"/>
          </p:cNvSpPr>
          <p:nvPr>
            <p:ph type="body" sz="quarter" idx="19"/>
          </p:nvPr>
        </p:nvSpPr>
        <p:spPr>
          <a:xfrm>
            <a:off x="5662563"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3" name="Text Placeholder 24"/>
          <p:cNvSpPr>
            <a:spLocks noGrp="1"/>
          </p:cNvSpPr>
          <p:nvPr>
            <p:ph type="body" sz="quarter" idx="21"/>
          </p:nvPr>
        </p:nvSpPr>
        <p:spPr>
          <a:xfrm>
            <a:off x="5662563"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4" name="Text Placeholder 24"/>
          <p:cNvSpPr>
            <a:spLocks noGrp="1"/>
          </p:cNvSpPr>
          <p:nvPr>
            <p:ph type="body" sz="quarter" idx="23"/>
          </p:nvPr>
        </p:nvSpPr>
        <p:spPr>
          <a:xfrm>
            <a:off x="8341626"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5" name="Text Placeholder 24"/>
          <p:cNvSpPr>
            <a:spLocks noGrp="1"/>
          </p:cNvSpPr>
          <p:nvPr>
            <p:ph type="body" sz="quarter" idx="25"/>
          </p:nvPr>
        </p:nvSpPr>
        <p:spPr>
          <a:xfrm>
            <a:off x="8341626"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6" name="Text Placeholder 24"/>
          <p:cNvSpPr txBox="1">
            <a:spLocks/>
          </p:cNvSpPr>
          <p:nvPr userDrawn="1"/>
        </p:nvSpPr>
        <p:spPr>
          <a:xfrm>
            <a:off x="275835" y="1314679"/>
            <a:ext cx="914399"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1</a:t>
            </a:r>
          </a:p>
        </p:txBody>
      </p:sp>
      <p:sp>
        <p:nvSpPr>
          <p:cNvPr id="57" name="Text Placeholder 24"/>
          <p:cNvSpPr txBox="1">
            <a:spLocks/>
          </p:cNvSpPr>
          <p:nvPr userDrawn="1"/>
        </p:nvSpPr>
        <p:spPr>
          <a:xfrm>
            <a:off x="275835"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5</a:t>
            </a:r>
          </a:p>
        </p:txBody>
      </p:sp>
      <p:sp>
        <p:nvSpPr>
          <p:cNvPr id="58" name="Text Placeholder 24"/>
          <p:cNvSpPr txBox="1">
            <a:spLocks/>
          </p:cNvSpPr>
          <p:nvPr userDrawn="1"/>
        </p:nvSpPr>
        <p:spPr>
          <a:xfrm>
            <a:off x="2963404" y="1314674"/>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2</a:t>
            </a:r>
          </a:p>
        </p:txBody>
      </p:sp>
      <p:sp>
        <p:nvSpPr>
          <p:cNvPr id="59" name="Text Placeholder 24"/>
          <p:cNvSpPr txBox="1">
            <a:spLocks/>
          </p:cNvSpPr>
          <p:nvPr userDrawn="1"/>
        </p:nvSpPr>
        <p:spPr>
          <a:xfrm>
            <a:off x="2963404"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6</a:t>
            </a:r>
          </a:p>
        </p:txBody>
      </p:sp>
      <p:sp>
        <p:nvSpPr>
          <p:cNvPr id="60" name="Text Placeholder 24"/>
          <p:cNvSpPr txBox="1">
            <a:spLocks/>
          </p:cNvSpPr>
          <p:nvPr userDrawn="1"/>
        </p:nvSpPr>
        <p:spPr>
          <a:xfrm>
            <a:off x="5656227" y="1314675"/>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3</a:t>
            </a:r>
          </a:p>
        </p:txBody>
      </p:sp>
      <p:sp>
        <p:nvSpPr>
          <p:cNvPr id="61" name="Text Placeholder 24"/>
          <p:cNvSpPr txBox="1">
            <a:spLocks/>
          </p:cNvSpPr>
          <p:nvPr userDrawn="1"/>
        </p:nvSpPr>
        <p:spPr>
          <a:xfrm>
            <a:off x="5656227"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7</a:t>
            </a:r>
          </a:p>
        </p:txBody>
      </p:sp>
      <p:sp>
        <p:nvSpPr>
          <p:cNvPr id="62" name="Text Placeholder 24"/>
          <p:cNvSpPr txBox="1">
            <a:spLocks/>
          </p:cNvSpPr>
          <p:nvPr userDrawn="1"/>
        </p:nvSpPr>
        <p:spPr>
          <a:xfrm>
            <a:off x="8347854" y="1314675"/>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4</a:t>
            </a:r>
          </a:p>
        </p:txBody>
      </p:sp>
      <p:sp>
        <p:nvSpPr>
          <p:cNvPr id="63" name="Text Placeholder 24"/>
          <p:cNvSpPr txBox="1">
            <a:spLocks/>
          </p:cNvSpPr>
          <p:nvPr userDrawn="1"/>
        </p:nvSpPr>
        <p:spPr>
          <a:xfrm>
            <a:off x="8347854"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8</a:t>
            </a:r>
          </a:p>
        </p:txBody>
      </p:sp>
    </p:spTree>
    <p:extLst>
      <p:ext uri="{BB962C8B-B14F-4D97-AF65-F5344CB8AC3E}">
        <p14:creationId xmlns:p14="http://schemas.microsoft.com/office/powerpoint/2010/main" val="27675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7" tIns="46607" rIns="46607" bIns="46607" numCol="1" spcCol="0" rtlCol="0" fromWordArt="0" anchor="ctr" anchorCtr="0" forceAA="0" compatLnSpc="1">
            <a:prstTxWarp prst="textNoShape">
              <a:avLst/>
            </a:prstTxWarp>
            <a:noAutofit/>
          </a:bodyPr>
          <a:lstStyle/>
          <a:p>
            <a:pPr algn="ctr" defTabSz="931744"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6"/>
            <a:ext cx="11887199" cy="2131353"/>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3"/>
            <a:ext cx="11887200" cy="2443746"/>
          </a:xfrm>
          <a:prstGeom prst="rect">
            <a:avLst/>
          </a:prstGeom>
        </p:spPr>
        <p:txBody>
          <a:bodyPr/>
          <a:lstStyle>
            <a:lvl1pPr marL="290286" indent="-290286">
              <a:buClr>
                <a:schemeClr val="tx1"/>
              </a:buClr>
              <a:buSzPct val="90000"/>
              <a:buFont typeface="Wingdings" panose="05000000000000000000" pitchFamily="2" charset="2"/>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53" indent="-280769">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39" indent="-290286">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63" indent="-228423">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85" indent="-228423">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895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436474" cy="6994525"/>
          </a:xfrm>
          <a:prstGeom prst="rect">
            <a:avLst/>
          </a:prstGeom>
        </p:spPr>
      </p:pic>
      <p:sp>
        <p:nvSpPr>
          <p:cNvPr id="2" name="Title 1"/>
          <p:cNvSpPr>
            <a:spLocks noGrp="1"/>
          </p:cNvSpPr>
          <p:nvPr>
            <p:ph type="title" hasCustomPrompt="1"/>
          </p:nvPr>
        </p:nvSpPr>
        <p:spPr>
          <a:xfrm>
            <a:off x="998579" y="2151537"/>
            <a:ext cx="10445796" cy="1017048"/>
          </a:xfrm>
          <a:prstGeom prst="rect">
            <a:avLst/>
          </a:prstGeom>
        </p:spPr>
        <p:txBody>
          <a:bodyPr anchor="b" anchorCtr="0"/>
          <a:lstStyle>
            <a:lvl1pPr>
              <a:defRPr sz="7341" spc="-153" baseline="0"/>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a:prstGeom prst="rect">
            <a:avLst/>
          </a:prstGeo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2184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only (alternate)">
    <p:spTree>
      <p:nvGrpSpPr>
        <p:cNvPr id="1" name=""/>
        <p:cNvGrpSpPr/>
        <p:nvPr/>
      </p:nvGrpSpPr>
      <p:grpSpPr>
        <a:xfrm>
          <a:off x="0" y="0"/>
          <a:ext cx="0" cy="0"/>
          <a:chOff x="0" y="0"/>
          <a:chExt cx="0" cy="0"/>
        </a:xfrm>
      </p:grpSpPr>
      <p:sp>
        <p:nvSpPr>
          <p:cNvPr id="2" name="Title 1"/>
          <p:cNvSpPr>
            <a:spLocks noGrp="1"/>
          </p:cNvSpPr>
          <p:nvPr>
            <p:ph type="title"/>
          </p:nvPr>
        </p:nvSpPr>
        <p:spPr>
          <a:xfrm>
            <a:off x="777284" y="2"/>
            <a:ext cx="11659195" cy="658903"/>
          </a:xfrm>
        </p:spPr>
        <p:txBody>
          <a:bodyPr>
            <a:noAutofit/>
          </a:bodyPr>
          <a:lstStyle>
            <a:lvl1pPr>
              <a:defRPr/>
            </a:lvl1pPr>
          </a:lstStyle>
          <a:p>
            <a:endParaRPr lang="en-US" dirty="0"/>
          </a:p>
        </p:txBody>
      </p:sp>
      <p:sp>
        <p:nvSpPr>
          <p:cNvPr id="6" name="Text Placeholder 5"/>
          <p:cNvSpPr>
            <a:spLocks noGrp="1"/>
          </p:cNvSpPr>
          <p:nvPr>
            <p:ph type="body" sz="quarter" idx="12" hasCustomPrompt="1"/>
          </p:nvPr>
        </p:nvSpPr>
        <p:spPr>
          <a:xfrm>
            <a:off x="777284" y="585037"/>
            <a:ext cx="11659195" cy="380490"/>
          </a:xfrm>
          <a:prstGeom prst="rect">
            <a:avLst/>
          </a:prstGeom>
        </p:spPr>
        <p:txBody>
          <a:bodyPr lIns="380851" tIns="53319" rIns="53319" bIns="53319">
            <a:noAutofit/>
          </a:bodyPr>
          <a:lstStyle>
            <a:lvl1pPr marL="0" indent="0">
              <a:buNone/>
              <a:defRPr sz="2856">
                <a:latin typeface="Segoe UI Light" pitchFamily="34" charset="0"/>
              </a:defRPr>
            </a:lvl1pPr>
            <a:lvl2pPr marL="287193" indent="0">
              <a:buNone/>
              <a:defRPr/>
            </a:lvl2pPr>
            <a:lvl3pPr marL="600005" indent="0">
              <a:buNone/>
              <a:defRPr/>
            </a:lvl3pPr>
            <a:lvl4pPr marL="887197" indent="0">
              <a:buNone/>
              <a:defRPr/>
            </a:lvl4pPr>
            <a:lvl5pPr marL="1127199" indent="0">
              <a:buNone/>
              <a:defRPr/>
            </a:lvl5pPr>
          </a:lstStyle>
          <a:p>
            <a:pPr lvl="0"/>
            <a:r>
              <a:rPr lang="en-US" dirty="0"/>
              <a:t>Click to add subtitle</a:t>
            </a:r>
          </a:p>
        </p:txBody>
      </p:sp>
    </p:spTree>
    <p:extLst>
      <p:ext uri="{BB962C8B-B14F-4D97-AF65-F5344CB8AC3E}">
        <p14:creationId xmlns:p14="http://schemas.microsoft.com/office/powerpoint/2010/main" val="3024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81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spTree>
    <p:extLst>
      <p:ext uri="{BB962C8B-B14F-4D97-AF65-F5344CB8AC3E}">
        <p14:creationId xmlns:p14="http://schemas.microsoft.com/office/powerpoint/2010/main" val="4010792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370640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3153775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494078"/>
            <a:ext cx="12436475" cy="2557690"/>
          </a:xfrm>
          <a:prstGeom prst="rect">
            <a:avLst/>
          </a:prstGeom>
        </p:spPr>
      </p:pic>
    </p:spTree>
    <p:extLst>
      <p:ext uri="{BB962C8B-B14F-4D97-AF65-F5344CB8AC3E}">
        <p14:creationId xmlns:p14="http://schemas.microsoft.com/office/powerpoint/2010/main" val="2268663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spTree>
    <p:extLst>
      <p:ext uri="{BB962C8B-B14F-4D97-AF65-F5344CB8AC3E}">
        <p14:creationId xmlns:p14="http://schemas.microsoft.com/office/powerpoint/2010/main" val="1883611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58698709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71766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12157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73362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33715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0105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77642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343606585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3058465895"/>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5017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7938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9976014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spTree>
    <p:extLst>
      <p:ext uri="{BB962C8B-B14F-4D97-AF65-F5344CB8AC3E}">
        <p14:creationId xmlns:p14="http://schemas.microsoft.com/office/powerpoint/2010/main" val="35422667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p>
        </p:txBody>
      </p:sp>
    </p:spTree>
    <p:extLst>
      <p:ext uri="{BB962C8B-B14F-4D97-AF65-F5344CB8AC3E}">
        <p14:creationId xmlns:p14="http://schemas.microsoft.com/office/powerpoint/2010/main" val="115496609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3209" y="2125662"/>
            <a:ext cx="4895415" cy="3675856"/>
          </a:xfrm>
          <a:prstGeom prst="rect">
            <a:avLst/>
          </a:prstGeom>
        </p:spPr>
      </p:pic>
    </p:spTree>
    <p:extLst>
      <p:ext uri="{BB962C8B-B14F-4D97-AF65-F5344CB8AC3E}">
        <p14:creationId xmlns:p14="http://schemas.microsoft.com/office/powerpoint/2010/main" val="3991306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319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992"/>
            <a:ext cx="12436475" cy="6995517"/>
          </a:xfrm>
          <a:prstGeom prst="rect">
            <a:avLst/>
          </a:prstGeom>
        </p:spPr>
      </p:pic>
      <p:sp>
        <p:nvSpPr>
          <p:cNvPr id="2" name="Rectangle 1"/>
          <p:cNvSpPr/>
          <p:nvPr userDrawn="1"/>
        </p:nvSpPr>
        <p:spPr bwMode="auto">
          <a:xfrm>
            <a:off x="274638" y="2125663"/>
            <a:ext cx="6400800" cy="3566160"/>
          </a:xfrm>
          <a:prstGeom prst="rect">
            <a:avLst/>
          </a:prstGeom>
          <a:solidFill>
            <a:srgbClr val="B4009E">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2" y="6121924"/>
            <a:ext cx="1828795" cy="391754"/>
          </a:xfrm>
          <a:prstGeom prst="rect">
            <a:avLst/>
          </a:prstGeom>
        </p:spPr>
      </p:pic>
    </p:spTree>
    <p:extLst>
      <p:ext uri="{BB962C8B-B14F-4D97-AF65-F5344CB8AC3E}">
        <p14:creationId xmlns:p14="http://schemas.microsoft.com/office/powerpoint/2010/main" val="91533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489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85886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73509227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6908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6475" cy="7039898"/>
          </a:xfrm>
          <a:prstGeom prst="rect">
            <a:avLst/>
          </a:prstGeom>
        </p:spPr>
      </p:pic>
      <p:sp>
        <p:nvSpPr>
          <p:cNvPr id="18" name="Rectangle 17"/>
          <p:cNvSpPr/>
          <p:nvPr userDrawn="1"/>
        </p:nvSpPr>
        <p:spPr bwMode="gray">
          <a:xfrm>
            <a:off x="274637" y="2125663"/>
            <a:ext cx="7772380" cy="3657600"/>
          </a:xfrm>
          <a:prstGeom prst="rect">
            <a:avLst/>
          </a:prstGeom>
          <a:solidFill>
            <a:srgbClr val="E81123">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3779457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6755129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spTree>
    <p:extLst>
      <p:ext uri="{BB962C8B-B14F-4D97-AF65-F5344CB8AC3E}">
        <p14:creationId xmlns:p14="http://schemas.microsoft.com/office/powerpoint/2010/main" val="3117383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699258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721058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494078"/>
            <a:ext cx="12436475" cy="2557690"/>
          </a:xfrm>
          <a:prstGeom prst="rect">
            <a:avLst/>
          </a:prstGeom>
        </p:spPr>
      </p:pic>
    </p:spTree>
    <p:extLst>
      <p:ext uri="{BB962C8B-B14F-4D97-AF65-F5344CB8AC3E}">
        <p14:creationId xmlns:p14="http://schemas.microsoft.com/office/powerpoint/2010/main" val="717956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494078"/>
            <a:ext cx="12436475" cy="2557690"/>
          </a:xfrm>
          <a:prstGeom prst="rect">
            <a:avLst/>
          </a:prstGeom>
        </p:spPr>
      </p:pic>
    </p:spTree>
    <p:extLst>
      <p:ext uri="{BB962C8B-B14F-4D97-AF65-F5344CB8AC3E}">
        <p14:creationId xmlns:p14="http://schemas.microsoft.com/office/powerpoint/2010/main" val="1789914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70260592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513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42959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628665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7430688"/>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38754"/>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41780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83119528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7173870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85195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92308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37954656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p>
        </p:txBody>
      </p:sp>
    </p:spTree>
    <p:extLst>
      <p:ext uri="{BB962C8B-B14F-4D97-AF65-F5344CB8AC3E}">
        <p14:creationId xmlns:p14="http://schemas.microsoft.com/office/powerpoint/2010/main" val="15490784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37" y="2125662"/>
            <a:ext cx="5534188" cy="4155496"/>
          </a:xfrm>
          <a:prstGeom prst="rect">
            <a:avLst/>
          </a:prstGeom>
        </p:spPr>
      </p:pic>
    </p:spTree>
    <p:extLst>
      <p:ext uri="{BB962C8B-B14F-4D97-AF65-F5344CB8AC3E}">
        <p14:creationId xmlns:p14="http://schemas.microsoft.com/office/powerpoint/2010/main" val="3219562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9847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174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778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9937278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08056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406250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924415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3551276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1"/>
            <a:ext cx="12436475" cy="2557690"/>
          </a:xfrm>
          <a:prstGeom prst="rect">
            <a:avLst/>
          </a:prstGeom>
        </p:spPr>
      </p:pic>
    </p:spTree>
    <p:extLst>
      <p:ext uri="{BB962C8B-B14F-4D97-AF65-F5344CB8AC3E}">
        <p14:creationId xmlns:p14="http://schemas.microsoft.com/office/powerpoint/2010/main" val="58672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1"/>
            <a:ext cx="12436475" cy="2557690"/>
          </a:xfrm>
          <a:prstGeom prst="rect">
            <a:avLst/>
          </a:prstGeom>
        </p:spPr>
      </p:pic>
    </p:spTree>
    <p:extLst>
      <p:ext uri="{BB962C8B-B14F-4D97-AF65-F5344CB8AC3E}">
        <p14:creationId xmlns:p14="http://schemas.microsoft.com/office/powerpoint/2010/main" val="3287158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60" y="5897245"/>
            <a:ext cx="7197633" cy="1097280"/>
          </a:xfrm>
          <a:prstGeom prst="rect">
            <a:avLst/>
          </a:prstGeom>
        </p:spPr>
      </p:pic>
    </p:spTree>
    <p:extLst>
      <p:ext uri="{BB962C8B-B14F-4D97-AF65-F5344CB8AC3E}">
        <p14:creationId xmlns:p14="http://schemas.microsoft.com/office/powerpoint/2010/main" val="325482247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3"/>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469" indent="0">
              <a:spcBef>
                <a:spcPts val="600"/>
              </a:spcBef>
              <a:buNone/>
              <a:defRPr/>
            </a:lvl3pPr>
            <a:lvl4pPr marL="456937" indent="0">
              <a:spcBef>
                <a:spcPts val="600"/>
              </a:spcBef>
              <a:buNone/>
              <a:defRPr/>
            </a:lvl4pPr>
            <a:lvl5pPr marL="685405"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320424"/>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3"/>
            <a:ext cx="11704320" cy="2043636"/>
          </a:xfrm>
        </p:spPr>
        <p:txBody>
          <a:bodyPr>
            <a:spAutoFit/>
          </a:bodyPr>
          <a:lstStyle>
            <a:lvl1pPr marL="0" indent="0">
              <a:spcBef>
                <a:spcPts val="600"/>
              </a:spcBef>
              <a:buNone/>
              <a:defRPr sz="2800" spc="-30" baseline="0">
                <a:solidFill>
                  <a:schemeClr val="tx2"/>
                </a:solidFill>
                <a:latin typeface="+mj-lt"/>
              </a:defRPr>
            </a:lvl1pPr>
            <a:lvl2pPr marL="228469" indent="-228469">
              <a:spcBef>
                <a:spcPts val="600"/>
              </a:spcBef>
              <a:buFont typeface="Arial" charset="0"/>
              <a:buChar char="•"/>
              <a:defRPr sz="2000"/>
            </a:lvl2pPr>
            <a:lvl3pPr marL="456937" indent="-228469">
              <a:spcBef>
                <a:spcPts val="600"/>
              </a:spcBef>
              <a:buFont typeface="Arial" charset="0"/>
              <a:buChar char="•"/>
              <a:defRPr/>
            </a:lvl3pPr>
            <a:lvl4pPr marL="685405" indent="-228469">
              <a:spcBef>
                <a:spcPts val="600"/>
              </a:spcBef>
              <a:buFont typeface="Arial" charset="0"/>
              <a:buChar char="•"/>
              <a:defRPr/>
            </a:lvl4pPr>
            <a:lvl5pPr marL="913873" indent="-228469">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029310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4826846"/>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3"/>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642" indent="0">
              <a:spcBef>
                <a:spcPts val="600"/>
              </a:spcBef>
              <a:buNone/>
              <a:tabLst/>
              <a:defRPr sz="2000"/>
            </a:lvl3pPr>
            <a:lvl4pPr marL="460110" indent="0">
              <a:spcBef>
                <a:spcPts val="600"/>
              </a:spcBef>
              <a:buNone/>
              <a:defRPr/>
            </a:lvl4pPr>
            <a:lvl5pPr marL="685405"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3"/>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642" indent="0">
              <a:spcBef>
                <a:spcPts val="600"/>
              </a:spcBef>
              <a:buNone/>
              <a:tabLst/>
              <a:defRPr sz="2000"/>
            </a:lvl3pPr>
            <a:lvl4pPr marL="460110" indent="0">
              <a:spcBef>
                <a:spcPts val="600"/>
              </a:spcBef>
              <a:buNone/>
              <a:defRPr/>
            </a:lvl4pPr>
            <a:lvl5pPr marL="685405"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513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3"/>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69" indent="-228469">
              <a:spcBef>
                <a:spcPts val="600"/>
              </a:spcBef>
              <a:defRPr sz="2000"/>
            </a:lvl2pPr>
            <a:lvl3pPr marL="456937" indent="-228469">
              <a:spcBef>
                <a:spcPts val="600"/>
              </a:spcBef>
              <a:tabLst/>
              <a:defRPr sz="2000"/>
            </a:lvl3pPr>
            <a:lvl4pPr marL="685405" indent="-228469">
              <a:spcBef>
                <a:spcPts val="600"/>
              </a:spcBef>
              <a:defRPr sz="2000"/>
            </a:lvl4pPr>
            <a:lvl5pPr marL="913873" indent="-228469">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3"/>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69" indent="-228469">
              <a:spcBef>
                <a:spcPts val="600"/>
              </a:spcBef>
              <a:defRPr sz="2000"/>
            </a:lvl2pPr>
            <a:lvl3pPr marL="456937" indent="-228469">
              <a:spcBef>
                <a:spcPts val="600"/>
              </a:spcBef>
              <a:tabLst/>
              <a:defRPr sz="2000"/>
            </a:lvl3pPr>
            <a:lvl4pPr marL="685405" indent="-228469">
              <a:spcBef>
                <a:spcPts val="600"/>
              </a:spcBef>
              <a:defRPr sz="2000"/>
            </a:lvl4pPr>
            <a:lvl5pPr marL="913873" indent="-228469">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45596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234791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3"/>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64927605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3"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3"/>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3"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344962746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3"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3" y="3"/>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62"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05755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3"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3" y="3"/>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3"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02958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3"/>
            <a:ext cx="12435840" cy="6995160"/>
          </a:xfrm>
          <a:prstGeom prst="rect">
            <a:avLst/>
          </a:prstGeom>
        </p:spPr>
      </p:pic>
      <p:sp>
        <p:nvSpPr>
          <p:cNvPr id="2" name="Title 1"/>
          <p:cNvSpPr>
            <a:spLocks noGrp="1"/>
          </p:cNvSpPr>
          <p:nvPr>
            <p:ph type="title"/>
          </p:nvPr>
        </p:nvSpPr>
        <p:spPr>
          <a:xfrm>
            <a:off x="365763"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2" y="3497580"/>
            <a:ext cx="7346006" cy="3505200"/>
          </a:xfrm>
          <a:prstGeom prst="rect">
            <a:avLst/>
          </a:prstGeom>
        </p:spPr>
      </p:pic>
    </p:spTree>
    <p:extLst>
      <p:ext uri="{BB962C8B-B14F-4D97-AF65-F5344CB8AC3E}">
        <p14:creationId xmlns:p14="http://schemas.microsoft.com/office/powerpoint/2010/main" val="426201421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3"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007761602"/>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3" y="1097283"/>
            <a:ext cx="7315200" cy="1181862"/>
          </a:xfrm>
          <a:noFill/>
        </p:spPr>
        <p:txBody>
          <a:bodyPr tIns="91440" bIns="91440" anchor="t" anchorCtr="0">
            <a:spAutoFit/>
          </a:bodyPr>
          <a:lstStyle>
            <a:lvl1pPr>
              <a:defRPr sz="7194"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40" y="2125662"/>
            <a:ext cx="5534188" cy="4155496"/>
          </a:xfrm>
          <a:prstGeom prst="rect">
            <a:avLst/>
          </a:prstGeom>
        </p:spPr>
      </p:pic>
    </p:spTree>
    <p:extLst>
      <p:ext uri="{BB962C8B-B14F-4D97-AF65-F5344CB8AC3E}">
        <p14:creationId xmlns:p14="http://schemas.microsoft.com/office/powerpoint/2010/main" val="1833400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0128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36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3"/>
            <a:ext cx="11704320" cy="2043636"/>
          </a:xfrm>
        </p:spPr>
        <p:txBody>
          <a:bodyPr>
            <a:spAutoFit/>
          </a:bodyPr>
          <a:lstStyle>
            <a:lvl1pPr marL="0" indent="0">
              <a:spcBef>
                <a:spcPts val="600"/>
              </a:spcBef>
              <a:buNone/>
              <a:defRPr sz="31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4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693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405"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3873"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3397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01" tIns="91401" rIns="91401" bIns="91401" numCol="1" anchor="t" anchorCtr="0" compatLnSpc="1">
            <a:prstTxWarp prst="textNoShape">
              <a:avLst/>
            </a:prstTxWarp>
            <a:spAutoFit/>
          </a:bodyPr>
          <a:lstStyle/>
          <a:p>
            <a:pPr defTabSz="931753"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256903057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469"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6937"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405"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3873"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342"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330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25" indent="0">
              <a:buNone/>
              <a:defRPr/>
            </a:lvl3pPr>
            <a:lvl4pPr marL="456849" indent="0">
              <a:buNone/>
              <a:defRPr/>
            </a:lvl4pPr>
            <a:lvl5pPr marL="685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865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4"/>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030" indent="0" algn="ctr">
              <a:buNone/>
              <a:defRPr sz="2040"/>
            </a:lvl2pPr>
            <a:lvl3pPr marL="932060" indent="0" algn="ctr">
              <a:buNone/>
              <a:defRPr sz="1836"/>
            </a:lvl3pPr>
            <a:lvl4pPr marL="1398089" indent="0" algn="ctr">
              <a:buNone/>
              <a:defRPr sz="1632"/>
            </a:lvl4pPr>
            <a:lvl5pPr marL="1864119" indent="0" algn="ctr">
              <a:buNone/>
              <a:defRPr sz="1632"/>
            </a:lvl5pPr>
            <a:lvl6pPr marL="2330148" indent="0" algn="ctr">
              <a:buNone/>
              <a:defRPr sz="1632"/>
            </a:lvl6pPr>
            <a:lvl7pPr marL="2796179" indent="0" algn="ctr">
              <a:buNone/>
              <a:defRPr sz="1632"/>
            </a:lvl7pPr>
            <a:lvl8pPr marL="3262208" indent="0" algn="ctr">
              <a:buNone/>
              <a:defRPr sz="1632"/>
            </a:lvl8pPr>
            <a:lvl9pPr marL="3728237"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63"/>
            <a:fld id="{7BFCB87B-5A6D-4998-A66E-BEDC84185F22}" type="datetimeFigureOut">
              <a:rPr lang="en-US" smtClean="0">
                <a:solidFill>
                  <a:srgbClr val="505050"/>
                </a:solidFill>
              </a:rPr>
              <a:pPr defTabSz="932563"/>
              <a:t>3/24/2018</a:t>
            </a:fld>
            <a:endParaRPr lang="en-US">
              <a:solidFill>
                <a:srgbClr val="505050"/>
              </a:solidFill>
            </a:endParaRPr>
          </a:p>
        </p:txBody>
      </p:sp>
      <p:sp>
        <p:nvSpPr>
          <p:cNvPr id="5" name="Footer Placeholder 4"/>
          <p:cNvSpPr>
            <a:spLocks noGrp="1"/>
          </p:cNvSpPr>
          <p:nvPr>
            <p:ph type="ftr" sz="quarter" idx="11"/>
          </p:nvPr>
        </p:nvSpPr>
        <p:spPr/>
        <p:txBody>
          <a:bodyPr/>
          <a:lstStyle/>
          <a:p>
            <a:pPr defTabSz="932563"/>
            <a:endParaRPr lang="en-US">
              <a:solidFill>
                <a:srgbClr val="505050"/>
              </a:solidFill>
            </a:endParaRPr>
          </a:p>
        </p:txBody>
      </p:sp>
      <p:sp>
        <p:nvSpPr>
          <p:cNvPr id="6" name="Slide Number Placeholder 5"/>
          <p:cNvSpPr>
            <a:spLocks noGrp="1"/>
          </p:cNvSpPr>
          <p:nvPr>
            <p:ph type="sldNum" sz="quarter" idx="12"/>
          </p:nvPr>
        </p:nvSpPr>
        <p:spPr/>
        <p:txBody>
          <a:bodyPr/>
          <a:lstStyle/>
          <a:p>
            <a:pPr defTabSz="932563"/>
            <a:fld id="{914B5C67-9160-4697-93C1-DC943C9F1B61}"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400709957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1138661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31801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4079234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2"/>
            <a:ext cx="12436475" cy="2557690"/>
          </a:xfrm>
          <a:prstGeom prst="rect">
            <a:avLst/>
          </a:prstGeom>
        </p:spPr>
      </p:pic>
    </p:spTree>
    <p:extLst>
      <p:ext uri="{BB962C8B-B14F-4D97-AF65-F5344CB8AC3E}">
        <p14:creationId xmlns:p14="http://schemas.microsoft.com/office/powerpoint/2010/main" val="195258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2"/>
            <a:ext cx="12436475" cy="2557690"/>
          </a:xfrm>
          <a:prstGeom prst="rect">
            <a:avLst/>
          </a:prstGeom>
        </p:spPr>
      </p:pic>
    </p:spTree>
    <p:extLst>
      <p:ext uri="{BB962C8B-B14F-4D97-AF65-F5344CB8AC3E}">
        <p14:creationId xmlns:p14="http://schemas.microsoft.com/office/powerpoint/2010/main" val="2750211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61" y="5897245"/>
            <a:ext cx="7197633" cy="1097280"/>
          </a:xfrm>
          <a:prstGeom prst="rect">
            <a:avLst/>
          </a:prstGeom>
        </p:spPr>
      </p:pic>
    </p:spTree>
    <p:extLst>
      <p:ext uri="{BB962C8B-B14F-4D97-AF65-F5344CB8AC3E}">
        <p14:creationId xmlns:p14="http://schemas.microsoft.com/office/powerpoint/2010/main" val="25578650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4"/>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425" indent="0">
              <a:spcBef>
                <a:spcPts val="600"/>
              </a:spcBef>
              <a:buNone/>
              <a:defRPr/>
            </a:lvl3pPr>
            <a:lvl4pPr marL="456849" indent="0">
              <a:spcBef>
                <a:spcPts val="600"/>
              </a:spcBef>
              <a:buNone/>
              <a:defRPr/>
            </a:lvl4pPr>
            <a:lvl5pPr marL="685274"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55217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4"/>
            <a:ext cx="11704320" cy="2043636"/>
          </a:xfrm>
        </p:spPr>
        <p:txBody>
          <a:bodyPr>
            <a:spAutoFit/>
          </a:bodyPr>
          <a:lstStyle>
            <a:lvl1pPr marL="0" indent="0">
              <a:spcBef>
                <a:spcPts val="600"/>
              </a:spcBef>
              <a:buNone/>
              <a:defRPr sz="2800" spc="-30" baseline="0">
                <a:solidFill>
                  <a:schemeClr val="tx2"/>
                </a:solidFill>
                <a:latin typeface="+mj-lt"/>
              </a:defRPr>
            </a:lvl1pPr>
            <a:lvl2pPr marL="228425" indent="-228425">
              <a:spcBef>
                <a:spcPts val="600"/>
              </a:spcBef>
              <a:buFont typeface="Arial" charset="0"/>
              <a:buChar char="•"/>
              <a:defRPr sz="2000"/>
            </a:lvl2pPr>
            <a:lvl3pPr marL="456849" indent="-228425">
              <a:spcBef>
                <a:spcPts val="600"/>
              </a:spcBef>
              <a:buFont typeface="Arial" charset="0"/>
              <a:buChar char="•"/>
              <a:defRPr/>
            </a:lvl3pPr>
            <a:lvl4pPr marL="685274" indent="-228425">
              <a:spcBef>
                <a:spcPts val="600"/>
              </a:spcBef>
              <a:buFont typeface="Arial" charset="0"/>
              <a:buChar char="•"/>
              <a:defRPr/>
            </a:lvl4pPr>
            <a:lvl5pPr marL="913698" indent="-228425">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13591"/>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57293235"/>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4"/>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598" indent="0">
              <a:spcBef>
                <a:spcPts val="600"/>
              </a:spcBef>
              <a:buNone/>
              <a:tabLst/>
              <a:defRPr sz="2000"/>
            </a:lvl3pPr>
            <a:lvl4pPr marL="460022" indent="0">
              <a:spcBef>
                <a:spcPts val="600"/>
              </a:spcBef>
              <a:buNone/>
              <a:defRPr/>
            </a:lvl4pPr>
            <a:lvl5pPr marL="685274"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4"/>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598" indent="0">
              <a:spcBef>
                <a:spcPts val="600"/>
              </a:spcBef>
              <a:buNone/>
              <a:tabLst/>
              <a:defRPr sz="2000"/>
            </a:lvl3pPr>
            <a:lvl4pPr marL="460022" indent="0">
              <a:spcBef>
                <a:spcPts val="600"/>
              </a:spcBef>
              <a:buNone/>
              <a:defRPr/>
            </a:lvl4pPr>
            <a:lvl5pPr marL="685274"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88483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4"/>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25" indent="-228425">
              <a:spcBef>
                <a:spcPts val="600"/>
              </a:spcBef>
              <a:defRPr sz="2000"/>
            </a:lvl2pPr>
            <a:lvl3pPr marL="456849" indent="-228425">
              <a:spcBef>
                <a:spcPts val="600"/>
              </a:spcBef>
              <a:tabLst/>
              <a:defRPr sz="2000"/>
            </a:lvl3pPr>
            <a:lvl4pPr marL="685274" indent="-228425">
              <a:spcBef>
                <a:spcPts val="600"/>
              </a:spcBef>
              <a:defRPr sz="2000"/>
            </a:lvl4pPr>
            <a:lvl5pPr marL="913698" indent="-228425">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4"/>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25" indent="-228425">
              <a:spcBef>
                <a:spcPts val="600"/>
              </a:spcBef>
              <a:defRPr sz="2000"/>
            </a:lvl2pPr>
            <a:lvl3pPr marL="456849" indent="-228425">
              <a:spcBef>
                <a:spcPts val="600"/>
              </a:spcBef>
              <a:tabLst/>
              <a:defRPr sz="2000"/>
            </a:lvl3pPr>
            <a:lvl4pPr marL="685274" indent="-228425">
              <a:spcBef>
                <a:spcPts val="600"/>
              </a:spcBef>
              <a:defRPr sz="2000"/>
            </a:lvl4pPr>
            <a:lvl5pPr marL="913698" indent="-228425">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6827914"/>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90521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4"/>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5954560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4"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4"/>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4"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563867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4"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4" y="4"/>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63"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07910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4"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4" y="4"/>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4"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34472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4"/>
            <a:ext cx="12435840" cy="6995160"/>
          </a:xfrm>
          <a:prstGeom prst="rect">
            <a:avLst/>
          </a:prstGeom>
        </p:spPr>
      </p:pic>
      <p:sp>
        <p:nvSpPr>
          <p:cNvPr id="2" name="Title 1"/>
          <p:cNvSpPr>
            <a:spLocks noGrp="1"/>
          </p:cNvSpPr>
          <p:nvPr>
            <p:ph type="title"/>
          </p:nvPr>
        </p:nvSpPr>
        <p:spPr>
          <a:xfrm>
            <a:off x="365764"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3" y="3497580"/>
            <a:ext cx="7346006" cy="3505200"/>
          </a:xfrm>
          <a:prstGeom prst="rect">
            <a:avLst/>
          </a:prstGeom>
        </p:spPr>
      </p:pic>
    </p:spTree>
    <p:extLst>
      <p:ext uri="{BB962C8B-B14F-4D97-AF65-F5344CB8AC3E}">
        <p14:creationId xmlns:p14="http://schemas.microsoft.com/office/powerpoint/2010/main" val="370238909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4"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3337847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4" y="1097284"/>
            <a:ext cx="7315200" cy="1181862"/>
          </a:xfrm>
          <a:noFill/>
        </p:spPr>
        <p:txBody>
          <a:bodyPr tIns="91440" bIns="91440" anchor="t" anchorCtr="0">
            <a:spAutoFit/>
          </a:bodyPr>
          <a:lstStyle>
            <a:lvl1pPr>
              <a:defRPr sz="7192"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41" y="2125662"/>
            <a:ext cx="5534188" cy="4155496"/>
          </a:xfrm>
          <a:prstGeom prst="rect">
            <a:avLst/>
          </a:prstGeom>
        </p:spPr>
      </p:pic>
    </p:spTree>
    <p:extLst>
      <p:ext uri="{BB962C8B-B14F-4D97-AF65-F5344CB8AC3E}">
        <p14:creationId xmlns:p14="http://schemas.microsoft.com/office/powerpoint/2010/main" val="55961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084398"/>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29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4"/>
            <a:ext cx="11704320" cy="2043636"/>
          </a:xfrm>
        </p:spPr>
        <p:txBody>
          <a:bodyPr>
            <a:spAutoFit/>
          </a:bodyPr>
          <a:lstStyle>
            <a:lvl1pPr marL="0" indent="0">
              <a:spcBef>
                <a:spcPts val="600"/>
              </a:spcBef>
              <a:buNone/>
              <a:defRPr sz="31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425"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684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27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3698"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323527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388" tIns="91388" rIns="91388" bIns="91388" numCol="1" anchor="t" anchorCtr="0" compatLnSpc="1">
            <a:prstTxWarp prst="textNoShape">
              <a:avLst/>
            </a:prstTxWarp>
            <a:spAutoFit/>
          </a:bodyPr>
          <a:lstStyle/>
          <a:p>
            <a:pPr defTabSz="931574"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117771847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425"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6849"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274"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3698"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123"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1684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3" y="1212855"/>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381" indent="0">
              <a:buNone/>
              <a:defRPr/>
            </a:lvl3pPr>
            <a:lvl4pPr marL="456761" indent="0">
              <a:buNone/>
              <a:defRPr/>
            </a:lvl4pPr>
            <a:lvl5pPr marL="6851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53222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5940" indent="0" algn="ctr">
              <a:buNone/>
              <a:defRPr sz="2040"/>
            </a:lvl2pPr>
            <a:lvl3pPr marL="931881" indent="0" algn="ctr">
              <a:buNone/>
              <a:defRPr sz="1836"/>
            </a:lvl3pPr>
            <a:lvl4pPr marL="1397821" indent="0" algn="ctr">
              <a:buNone/>
              <a:defRPr sz="1632"/>
            </a:lvl4pPr>
            <a:lvl5pPr marL="1863761" indent="0" algn="ctr">
              <a:buNone/>
              <a:defRPr sz="1632"/>
            </a:lvl5pPr>
            <a:lvl6pPr marL="2329700" indent="0" algn="ctr">
              <a:buNone/>
              <a:defRPr sz="1632"/>
            </a:lvl6pPr>
            <a:lvl7pPr marL="2795642" indent="0" algn="ctr">
              <a:buNone/>
              <a:defRPr sz="1632"/>
            </a:lvl7pPr>
            <a:lvl8pPr marL="3261582" indent="0" algn="ctr">
              <a:buNone/>
              <a:defRPr sz="1632"/>
            </a:lvl8pPr>
            <a:lvl9pPr marL="3727521"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384"/>
            <a:fld id="{7BFCB87B-5A6D-4998-A66E-BEDC84185F22}" type="datetimeFigureOut">
              <a:rPr lang="en-US" smtClean="0">
                <a:solidFill>
                  <a:srgbClr val="505050"/>
                </a:solidFill>
              </a:rPr>
              <a:pPr defTabSz="932384"/>
              <a:t>3/24/2018</a:t>
            </a:fld>
            <a:endParaRPr lang="en-US">
              <a:solidFill>
                <a:srgbClr val="505050"/>
              </a:solidFill>
            </a:endParaRPr>
          </a:p>
        </p:txBody>
      </p:sp>
      <p:sp>
        <p:nvSpPr>
          <p:cNvPr id="5" name="Footer Placeholder 4"/>
          <p:cNvSpPr>
            <a:spLocks noGrp="1"/>
          </p:cNvSpPr>
          <p:nvPr>
            <p:ph type="ftr" sz="quarter" idx="11"/>
          </p:nvPr>
        </p:nvSpPr>
        <p:spPr/>
        <p:txBody>
          <a:bodyPr/>
          <a:lstStyle/>
          <a:p>
            <a:pPr defTabSz="932384"/>
            <a:endParaRPr lang="en-US">
              <a:solidFill>
                <a:srgbClr val="505050"/>
              </a:solidFill>
            </a:endParaRPr>
          </a:p>
        </p:txBody>
      </p:sp>
      <p:sp>
        <p:nvSpPr>
          <p:cNvPr id="6" name="Slide Number Placeholder 5"/>
          <p:cNvSpPr>
            <a:spLocks noGrp="1"/>
          </p:cNvSpPr>
          <p:nvPr>
            <p:ph type="sldNum" sz="quarter" idx="12"/>
          </p:nvPr>
        </p:nvSpPr>
        <p:spPr/>
        <p:txBody>
          <a:bodyPr/>
          <a:lstStyle/>
          <a:p>
            <a:pPr defTabSz="932384"/>
            <a:fld id="{914B5C67-9160-4697-93C1-DC943C9F1B61}" type="slidenum">
              <a:rPr lang="en-US" smtClean="0">
                <a:solidFill>
                  <a:srgbClr val="505050"/>
                </a:solidFill>
              </a:rPr>
              <a:pPr defTabSz="932384"/>
              <a:t>‹#›</a:t>
            </a:fld>
            <a:endParaRPr lang="en-US">
              <a:solidFill>
                <a:srgbClr val="505050"/>
              </a:solidFill>
            </a:endParaRPr>
          </a:p>
        </p:txBody>
      </p:sp>
    </p:spTree>
    <p:extLst>
      <p:ext uri="{BB962C8B-B14F-4D97-AF65-F5344CB8AC3E}">
        <p14:creationId xmlns:p14="http://schemas.microsoft.com/office/powerpoint/2010/main" val="300874129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71720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42727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1208039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79"/>
            <a:ext cx="12436475" cy="2557690"/>
          </a:xfrm>
          <a:prstGeom prst="rect">
            <a:avLst/>
          </a:prstGeom>
        </p:spPr>
      </p:pic>
    </p:spTree>
    <p:extLst>
      <p:ext uri="{BB962C8B-B14F-4D97-AF65-F5344CB8AC3E}">
        <p14:creationId xmlns:p14="http://schemas.microsoft.com/office/powerpoint/2010/main" val="3358940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494079"/>
            <a:ext cx="12436475" cy="2557690"/>
          </a:xfrm>
          <a:prstGeom prst="rect">
            <a:avLst/>
          </a:prstGeom>
        </p:spPr>
      </p:pic>
    </p:spTree>
    <p:extLst>
      <p:ext uri="{BB962C8B-B14F-4D97-AF65-F5344CB8AC3E}">
        <p14:creationId xmlns:p14="http://schemas.microsoft.com/office/powerpoint/2010/main" val="3686739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369544153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85166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chemeClr val="tx2"/>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96420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3538740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4654264"/>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47207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19720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102079969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1"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1"/>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1"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0313158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1" y="1"/>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52446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1" y="1"/>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85530"/>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435840" cy="6995160"/>
          </a:xfrm>
          <a:prstGeom prst="rect">
            <a:avLst/>
          </a:prstGeom>
        </p:spPr>
      </p:pic>
      <p:sp>
        <p:nvSpPr>
          <p:cNvPr id="2" name="Title 1"/>
          <p:cNvSpPr>
            <a:spLocks noGrp="1"/>
          </p:cNvSpPr>
          <p:nvPr>
            <p:ph type="title"/>
          </p:nvPr>
        </p:nvSpPr>
        <p:spPr>
          <a:xfrm>
            <a:off x="365761"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0" y="3497580"/>
            <a:ext cx="7346006" cy="3505200"/>
          </a:xfrm>
          <a:prstGeom prst="rect">
            <a:avLst/>
          </a:prstGeom>
        </p:spPr>
      </p:pic>
    </p:spTree>
    <p:extLst>
      <p:ext uri="{BB962C8B-B14F-4D97-AF65-F5344CB8AC3E}">
        <p14:creationId xmlns:p14="http://schemas.microsoft.com/office/powerpoint/2010/main" val="288412407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1"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4409930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38" y="2125662"/>
            <a:ext cx="5534188" cy="4155496"/>
          </a:xfrm>
          <a:prstGeom prst="rect">
            <a:avLst/>
          </a:prstGeom>
        </p:spPr>
      </p:pic>
    </p:spTree>
    <p:extLst>
      <p:ext uri="{BB962C8B-B14F-4D97-AF65-F5344CB8AC3E}">
        <p14:creationId xmlns:p14="http://schemas.microsoft.com/office/powerpoint/2010/main" val="4143806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65721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665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037547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27" tIns="91427" rIns="91427" bIns="91427" numCol="1" anchor="t" anchorCtr="0" compatLnSpc="1">
            <a:prstTxWarp prst="textNoShape">
              <a:avLst/>
            </a:prstTxWarp>
            <a:spAutoFit/>
          </a:bodyPr>
          <a:lstStyle/>
          <a:p>
            <a:pPr defTabSz="932111"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731736540"/>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6941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Microsoft Certified Trainer</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rgbClr val="505050"/>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2222966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Certified Trainer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3208578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436475" cy="7006293"/>
          </a:xfrm>
          <a:prstGeom prst="rect">
            <a:avLst/>
          </a:prstGeom>
        </p:spPr>
      </p:pic>
      <p:sp>
        <p:nvSpPr>
          <p:cNvPr id="18" name="Rectangle 17"/>
          <p:cNvSpPr/>
          <p:nvPr userDrawn="1"/>
        </p:nvSpPr>
        <p:spPr bwMode="gray">
          <a:xfrm>
            <a:off x="274638" y="2125663"/>
            <a:ext cx="7315200" cy="3657600"/>
          </a:xfrm>
          <a:prstGeom prst="rect">
            <a:avLst/>
          </a:prstGeom>
          <a:solidFill>
            <a:srgbClr val="505050">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835" y="480503"/>
            <a:ext cx="1552428" cy="332552"/>
          </a:xfrm>
          <a:prstGeom prst="rect">
            <a:avLst/>
          </a:prstGeom>
        </p:spPr>
      </p:pic>
    </p:spTree>
    <p:extLst>
      <p:ext uri="{BB962C8B-B14F-4D97-AF65-F5344CB8AC3E}">
        <p14:creationId xmlns:p14="http://schemas.microsoft.com/office/powerpoint/2010/main" val="376925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36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412798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279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05735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Certified Trainer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4254566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6475" cy="7039898"/>
          </a:xfrm>
          <a:prstGeom prst="rect">
            <a:avLst/>
          </a:prstGeom>
        </p:spPr>
      </p:pic>
      <p:sp>
        <p:nvSpPr>
          <p:cNvPr id="18" name="Rectangle 17"/>
          <p:cNvSpPr/>
          <p:nvPr userDrawn="1"/>
        </p:nvSpPr>
        <p:spPr bwMode="gray">
          <a:xfrm>
            <a:off x="274637" y="2125663"/>
            <a:ext cx="7772380" cy="3657600"/>
          </a:xfrm>
          <a:prstGeom prst="rect">
            <a:avLst/>
          </a:prstGeom>
          <a:solidFill>
            <a:srgbClr val="E81123">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474686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5809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740802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0867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E81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99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7315200" cy="3657600"/>
          </a:xfrm>
          <a:prstGeom prst="rect">
            <a:avLst/>
          </a:prstGeom>
          <a:solidFill>
            <a:srgbClr val="E81123">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209066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36475" cy="699452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835" y="480503"/>
            <a:ext cx="1552428" cy="332552"/>
          </a:xfrm>
          <a:prstGeom prst="rect">
            <a:avLst/>
          </a:prstGeom>
        </p:spPr>
      </p:pic>
      <p:sp>
        <p:nvSpPr>
          <p:cNvPr id="16" name="Rectangle 15"/>
          <p:cNvSpPr/>
          <p:nvPr userDrawn="1"/>
        </p:nvSpPr>
        <p:spPr bwMode="auto">
          <a:xfrm>
            <a:off x="274638" y="2125663"/>
            <a:ext cx="9144000" cy="365760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8272"/>
              </a:soli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Certified Trainer</a:t>
            </a:r>
          </a:p>
        </p:txBody>
      </p:sp>
    </p:spTree>
    <p:extLst>
      <p:ext uri="{BB962C8B-B14F-4D97-AF65-F5344CB8AC3E}">
        <p14:creationId xmlns:p14="http://schemas.microsoft.com/office/powerpoint/2010/main" val="329916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0278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2729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81123"/>
                </a:solidFill>
              </a:defRPr>
            </a:lvl1pPr>
          </a:lstStyle>
          <a:p>
            <a:r>
              <a:rPr lang="en-US" dirty="0"/>
              <a:t>Click to edit Master title style</a:t>
            </a:r>
          </a:p>
        </p:txBody>
      </p:sp>
    </p:spTree>
    <p:extLst>
      <p:ext uri="{BB962C8B-B14F-4D97-AF65-F5344CB8AC3E}">
        <p14:creationId xmlns:p14="http://schemas.microsoft.com/office/powerpoint/2010/main" val="160263730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81123"/>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568125"/>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a:solidFill>
                  <a:srgbClr val="E81123"/>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137879"/>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E81123"/>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E81123"/>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1188708"/>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1212135"/>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024855"/>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a:solidFill>
                  <a:srgbClr val="50505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56659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0924458"/>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DD59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48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2398386"/>
      </p:ext>
    </p:extLst>
  </p:cSld>
  <p:clrMapOvr>
    <a:masterClrMapping/>
  </p:clrMapOvr>
  <p:transition spd="slow">
    <p:push/>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3_Title only1">
    <p:spTree>
      <p:nvGrpSpPr>
        <p:cNvPr id="1" name=""/>
        <p:cNvGrpSpPr/>
        <p:nvPr/>
      </p:nvGrpSpPr>
      <p:grpSpPr>
        <a:xfrm>
          <a:off x="0" y="0"/>
          <a:ext cx="0" cy="0"/>
          <a:chOff x="0" y="0"/>
          <a:chExt cx="0" cy="0"/>
        </a:xfrm>
      </p:grpSpPr>
      <p:sp>
        <p:nvSpPr>
          <p:cNvPr id="2" name="Rectangle 1"/>
          <p:cNvSpPr/>
          <p:nvPr userDrawn="1"/>
        </p:nvSpPr>
        <p:spPr bwMode="auto">
          <a:xfrm>
            <a:off x="0" y="1262901"/>
            <a:ext cx="12436475" cy="490588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1317557"/>
      </p:ext>
    </p:extLst>
  </p:cSld>
  <p:clrMapOvr>
    <a:masterClrMapping/>
  </p:clrMapOvr>
  <p:transition spd="slow">
    <p:push/>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6" name="Rectangle 5"/>
          <p:cNvSpPr/>
          <p:nvPr userDrawn="1"/>
        </p:nvSpPr>
        <p:spPr bwMode="auto">
          <a:xfrm>
            <a:off x="3597694" y="0"/>
            <a:ext cx="390862" cy="15099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7" name="Rectangle 6"/>
          <p:cNvSpPr/>
          <p:nvPr userDrawn="1"/>
        </p:nvSpPr>
        <p:spPr bwMode="auto">
          <a:xfrm>
            <a:off x="3420031" y="97701"/>
            <a:ext cx="381978" cy="38192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8" name="Rectangle 7"/>
          <p:cNvSpPr/>
          <p:nvPr userDrawn="1"/>
        </p:nvSpPr>
        <p:spPr bwMode="auto">
          <a:xfrm>
            <a:off x="4050738" y="150993"/>
            <a:ext cx="532991" cy="53291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9" name="Rectangle 8"/>
          <p:cNvSpPr/>
          <p:nvPr userDrawn="1"/>
        </p:nvSpPr>
        <p:spPr bwMode="auto">
          <a:xfrm>
            <a:off x="4192869" y="1"/>
            <a:ext cx="835020" cy="29310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0" name="Rectangle 9"/>
          <p:cNvSpPr/>
          <p:nvPr userDrawn="1"/>
        </p:nvSpPr>
        <p:spPr bwMode="auto">
          <a:xfrm>
            <a:off x="5640830" y="683909"/>
            <a:ext cx="239846" cy="34639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1" name="Rectangle 10"/>
          <p:cNvSpPr/>
          <p:nvPr userDrawn="1"/>
        </p:nvSpPr>
        <p:spPr bwMode="auto">
          <a:xfrm>
            <a:off x="6413668" y="1145770"/>
            <a:ext cx="470809"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2" name="Rectangle 11"/>
          <p:cNvSpPr/>
          <p:nvPr userDrawn="1"/>
        </p:nvSpPr>
        <p:spPr bwMode="auto">
          <a:xfrm>
            <a:off x="7870512" y="1776387"/>
            <a:ext cx="355328" cy="35527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3" name="Rectangle 12"/>
          <p:cNvSpPr/>
          <p:nvPr userDrawn="1"/>
        </p:nvSpPr>
        <p:spPr bwMode="auto">
          <a:xfrm>
            <a:off x="8456803" y="1616513"/>
            <a:ext cx="399744" cy="39968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4" name="Rectangle 13"/>
          <p:cNvSpPr/>
          <p:nvPr userDrawn="1"/>
        </p:nvSpPr>
        <p:spPr bwMode="auto">
          <a:xfrm>
            <a:off x="9034211" y="1643157"/>
            <a:ext cx="213197" cy="21316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5" name="Rectangle 14"/>
          <p:cNvSpPr/>
          <p:nvPr userDrawn="1"/>
        </p:nvSpPr>
        <p:spPr bwMode="auto">
          <a:xfrm>
            <a:off x="9513904" y="1616513"/>
            <a:ext cx="239846" cy="23981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6" name="Rectangle 15"/>
          <p:cNvSpPr/>
          <p:nvPr userDrawn="1"/>
        </p:nvSpPr>
        <p:spPr bwMode="auto">
          <a:xfrm>
            <a:off x="9744867" y="1216825"/>
            <a:ext cx="328678" cy="32863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7" name="Rectangle 16"/>
          <p:cNvSpPr/>
          <p:nvPr userDrawn="1"/>
        </p:nvSpPr>
        <p:spPr bwMode="auto">
          <a:xfrm>
            <a:off x="10562120" y="1030304"/>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8" name="Rectangle 17"/>
          <p:cNvSpPr/>
          <p:nvPr userDrawn="1"/>
        </p:nvSpPr>
        <p:spPr bwMode="auto">
          <a:xfrm>
            <a:off x="11015163" y="479626"/>
            <a:ext cx="595176" cy="59509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9" name="Rectangle 18"/>
          <p:cNvSpPr/>
          <p:nvPr userDrawn="1"/>
        </p:nvSpPr>
        <p:spPr bwMode="auto">
          <a:xfrm>
            <a:off x="11716937" y="213167"/>
            <a:ext cx="453043"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0" name="Rectangle 19"/>
          <p:cNvSpPr/>
          <p:nvPr userDrawn="1"/>
        </p:nvSpPr>
        <p:spPr bwMode="auto">
          <a:xfrm>
            <a:off x="12587490" y="0"/>
            <a:ext cx="98363" cy="47962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1" name="Rectangle 20"/>
          <p:cNvSpPr/>
          <p:nvPr userDrawn="1"/>
        </p:nvSpPr>
        <p:spPr bwMode="auto">
          <a:xfrm>
            <a:off x="4956823" y="550681"/>
            <a:ext cx="541875" cy="5151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2" name="Rectangle 21"/>
          <p:cNvSpPr/>
          <p:nvPr userDrawn="1"/>
        </p:nvSpPr>
        <p:spPr bwMode="auto">
          <a:xfrm>
            <a:off x="5880676" y="479625"/>
            <a:ext cx="852787" cy="8526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3" name="Rectangle 22"/>
          <p:cNvSpPr/>
          <p:nvPr userDrawn="1"/>
        </p:nvSpPr>
        <p:spPr bwMode="auto">
          <a:xfrm>
            <a:off x="7136085" y="1056953"/>
            <a:ext cx="405749" cy="405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4" name="Rectangle 23"/>
          <p:cNvSpPr/>
          <p:nvPr userDrawn="1"/>
        </p:nvSpPr>
        <p:spPr bwMode="auto">
          <a:xfrm>
            <a:off x="7470768" y="1392986"/>
            <a:ext cx="497459" cy="4973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 name="Rectangle 24"/>
          <p:cNvSpPr/>
          <p:nvPr userDrawn="1"/>
        </p:nvSpPr>
        <p:spPr bwMode="auto">
          <a:xfrm>
            <a:off x="8154773" y="1394463"/>
            <a:ext cx="355328" cy="355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 name="Rectangle 25"/>
          <p:cNvSpPr/>
          <p:nvPr userDrawn="1"/>
        </p:nvSpPr>
        <p:spPr bwMode="auto">
          <a:xfrm>
            <a:off x="8607816" y="1083600"/>
            <a:ext cx="470806" cy="4707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7" name="Rectangle 26"/>
          <p:cNvSpPr/>
          <p:nvPr userDrawn="1"/>
        </p:nvSpPr>
        <p:spPr bwMode="auto">
          <a:xfrm>
            <a:off x="9158574" y="1471526"/>
            <a:ext cx="287137" cy="2870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8" name="Rectangle 27"/>
          <p:cNvSpPr/>
          <p:nvPr userDrawn="1"/>
        </p:nvSpPr>
        <p:spPr bwMode="auto">
          <a:xfrm>
            <a:off x="10215676" y="701674"/>
            <a:ext cx="461927" cy="461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9" name="Rectangle 28"/>
          <p:cNvSpPr/>
          <p:nvPr userDrawn="1"/>
        </p:nvSpPr>
        <p:spPr bwMode="auto">
          <a:xfrm>
            <a:off x="10810850" y="213167"/>
            <a:ext cx="630706" cy="6306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0" name="Rectangle 29"/>
          <p:cNvSpPr/>
          <p:nvPr userDrawn="1"/>
        </p:nvSpPr>
        <p:spPr bwMode="auto">
          <a:xfrm>
            <a:off x="11903483" y="1"/>
            <a:ext cx="782369" cy="293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1" name="Rectangle 30"/>
          <p:cNvSpPr/>
          <p:nvPr userDrawn="1"/>
        </p:nvSpPr>
        <p:spPr bwMode="auto">
          <a:xfrm>
            <a:off x="5578648" y="0"/>
            <a:ext cx="488575" cy="38192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2" name="Rectangle 31"/>
          <p:cNvSpPr/>
          <p:nvPr userDrawn="1"/>
        </p:nvSpPr>
        <p:spPr bwMode="auto">
          <a:xfrm>
            <a:off x="6191590" y="-364"/>
            <a:ext cx="293145" cy="17800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3" name="Rectangle 32"/>
          <p:cNvSpPr/>
          <p:nvPr userDrawn="1"/>
        </p:nvSpPr>
        <p:spPr bwMode="auto">
          <a:xfrm>
            <a:off x="6649073" y="417452"/>
            <a:ext cx="639592" cy="63950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4" name="Rectangle 33"/>
          <p:cNvSpPr/>
          <p:nvPr userDrawn="1"/>
        </p:nvSpPr>
        <p:spPr bwMode="auto">
          <a:xfrm>
            <a:off x="7390818" y="519593"/>
            <a:ext cx="639591" cy="6395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5" name="Rectangle 34"/>
          <p:cNvSpPr/>
          <p:nvPr userDrawn="1"/>
        </p:nvSpPr>
        <p:spPr bwMode="auto">
          <a:xfrm>
            <a:off x="7870512" y="843782"/>
            <a:ext cx="435279" cy="43521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6" name="Rectangle 35"/>
          <p:cNvSpPr/>
          <p:nvPr userDrawn="1"/>
        </p:nvSpPr>
        <p:spPr bwMode="auto">
          <a:xfrm>
            <a:off x="8083711" y="-10365"/>
            <a:ext cx="509218" cy="8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7" name="Rectangle 36"/>
          <p:cNvSpPr/>
          <p:nvPr userDrawn="1"/>
        </p:nvSpPr>
        <p:spPr bwMode="auto">
          <a:xfrm>
            <a:off x="8456805" y="158823"/>
            <a:ext cx="325715" cy="3256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8" name="Rectangle 37"/>
          <p:cNvSpPr/>
          <p:nvPr userDrawn="1"/>
        </p:nvSpPr>
        <p:spPr bwMode="auto">
          <a:xfrm>
            <a:off x="8715935" y="0"/>
            <a:ext cx="165258" cy="754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9" name="Rectangle 38"/>
          <p:cNvSpPr/>
          <p:nvPr userDrawn="1"/>
        </p:nvSpPr>
        <p:spPr bwMode="auto">
          <a:xfrm>
            <a:off x="9595336" y="427816"/>
            <a:ext cx="478209" cy="47814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0" name="Rectangle 39"/>
          <p:cNvSpPr/>
          <p:nvPr userDrawn="1"/>
        </p:nvSpPr>
        <p:spPr bwMode="auto">
          <a:xfrm>
            <a:off x="9938815" y="144061"/>
            <a:ext cx="522714" cy="5226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1" name="Rectangle 40"/>
          <p:cNvSpPr/>
          <p:nvPr userDrawn="1"/>
        </p:nvSpPr>
        <p:spPr bwMode="auto">
          <a:xfrm>
            <a:off x="9102447" y="491787"/>
            <a:ext cx="565246" cy="56516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2" name="Rectangle 41"/>
          <p:cNvSpPr/>
          <p:nvPr userDrawn="1"/>
        </p:nvSpPr>
        <p:spPr bwMode="auto">
          <a:xfrm>
            <a:off x="6484736" y="-365"/>
            <a:ext cx="728420" cy="3822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3" name="Rectangle 42"/>
          <p:cNvSpPr/>
          <p:nvPr userDrawn="1"/>
        </p:nvSpPr>
        <p:spPr bwMode="auto">
          <a:xfrm>
            <a:off x="7853796" y="128788"/>
            <a:ext cx="608500" cy="60841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4" name="Rectangle 43"/>
          <p:cNvSpPr/>
          <p:nvPr userDrawn="1"/>
        </p:nvSpPr>
        <p:spPr bwMode="auto">
          <a:xfrm>
            <a:off x="8656675" y="723876"/>
            <a:ext cx="251690" cy="2516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5" name="Rectangle 44"/>
          <p:cNvSpPr/>
          <p:nvPr userDrawn="1"/>
        </p:nvSpPr>
        <p:spPr bwMode="auto">
          <a:xfrm>
            <a:off x="9738862" y="1"/>
            <a:ext cx="534554" cy="3846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6" name="Rectangle 45"/>
          <p:cNvSpPr/>
          <p:nvPr userDrawn="1"/>
        </p:nvSpPr>
        <p:spPr bwMode="auto">
          <a:xfrm>
            <a:off x="10458138" y="-364"/>
            <a:ext cx="435277" cy="4178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7" name="Rectangle 46"/>
          <p:cNvSpPr/>
          <p:nvPr userDrawn="1"/>
        </p:nvSpPr>
        <p:spPr bwMode="auto">
          <a:xfrm>
            <a:off x="10858539" y="0"/>
            <a:ext cx="560099" cy="7549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8" name="Rectangle 47"/>
          <p:cNvSpPr/>
          <p:nvPr userDrawn="1"/>
        </p:nvSpPr>
        <p:spPr bwMode="auto">
          <a:xfrm>
            <a:off x="8884718" y="4438"/>
            <a:ext cx="636586" cy="60748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9" name="Rectangle 48"/>
          <p:cNvSpPr/>
          <p:nvPr userDrawn="1"/>
        </p:nvSpPr>
        <p:spPr bwMode="auto">
          <a:xfrm>
            <a:off x="9384232" y="943866"/>
            <a:ext cx="554583" cy="554504"/>
          </a:xfrm>
          <a:prstGeom prst="rect">
            <a:avLst/>
          </a:prstGeom>
          <a:solidFill>
            <a:schemeClr val="bg1"/>
          </a:solidFill>
          <a:ln>
            <a:noFill/>
            <a:headEnd type="none" w="med" len="med"/>
            <a:tailEnd type="none" w="med" len="med"/>
          </a:ln>
          <a:effectLst>
            <a:glow rad="1905000">
              <a:schemeClr val="bg1">
                <a:alpha val="7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0" name="Rectangle 49"/>
          <p:cNvSpPr/>
          <p:nvPr userDrawn="1"/>
        </p:nvSpPr>
        <p:spPr bwMode="auto">
          <a:xfrm>
            <a:off x="5161137" y="0"/>
            <a:ext cx="532991" cy="257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51" name="Rectangle 50"/>
          <p:cNvSpPr/>
          <p:nvPr userDrawn="1"/>
        </p:nvSpPr>
        <p:spPr bwMode="auto">
          <a:xfrm>
            <a:off x="7213156" y="-365"/>
            <a:ext cx="337559" cy="2401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2" name="Rectangle 51"/>
          <p:cNvSpPr/>
          <p:nvPr userDrawn="1"/>
        </p:nvSpPr>
        <p:spPr bwMode="auto">
          <a:xfrm>
            <a:off x="7541834" y="25162"/>
            <a:ext cx="355330" cy="3552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3" name="Rectangle 52"/>
          <p:cNvSpPr/>
          <p:nvPr userDrawn="1"/>
        </p:nvSpPr>
        <p:spPr bwMode="auto">
          <a:xfrm>
            <a:off x="7026608" y="1421110"/>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54" name="Rectangle 53"/>
          <p:cNvSpPr/>
          <p:nvPr userDrawn="1"/>
        </p:nvSpPr>
        <p:spPr bwMode="auto">
          <a:xfrm>
            <a:off x="9521303" y="-10364"/>
            <a:ext cx="472573" cy="1208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6" name="Text Placeholder 4"/>
          <p:cNvSpPr txBox="1">
            <a:spLocks/>
          </p:cNvSpPr>
          <p:nvPr userDrawn="1"/>
        </p:nvSpPr>
        <p:spPr>
          <a:xfrm>
            <a:off x="280211" y="4906806"/>
            <a:ext cx="7461821" cy="1100798"/>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4080" dirty="0">
                <a:solidFill>
                  <a:srgbClr val="505050"/>
                </a:solidFill>
                <a:latin typeface="Segoe UI Light" panose="020B0502040204020203" pitchFamily="34" charset="0"/>
                <a:cs typeface="Segoe UI Light" panose="020B0502040204020203" pitchFamily="34" charset="0"/>
              </a:rPr>
              <a:t>Tiago Costa</a:t>
            </a:r>
          </a:p>
          <a:p>
            <a:pPr marL="0" indent="0">
              <a:buFont typeface="Arial" charset="0"/>
              <a:buNone/>
            </a:pPr>
            <a:r>
              <a:rPr lang="en-US" sz="2040" dirty="0">
                <a:solidFill>
                  <a:srgbClr val="505050"/>
                </a:solidFill>
                <a:latin typeface="Segoe UI Light" panose="020B0502040204020203" pitchFamily="34" charset="0"/>
                <a:cs typeface="Segoe UI Light" panose="020B0502040204020203" pitchFamily="34" charset="0"/>
              </a:rPr>
              <a:t>Microsoft Certified Trainer</a:t>
            </a:r>
          </a:p>
        </p:txBody>
      </p:sp>
      <p:sp>
        <p:nvSpPr>
          <p:cNvPr id="58" name="Text Placeholder 57"/>
          <p:cNvSpPr>
            <a:spLocks noGrp="1"/>
          </p:cNvSpPr>
          <p:nvPr>
            <p:ph type="body" sz="quarter" idx="10" hasCustomPrompt="1"/>
          </p:nvPr>
        </p:nvSpPr>
        <p:spPr>
          <a:xfrm>
            <a:off x="280211" y="2164429"/>
            <a:ext cx="6706581" cy="783662"/>
          </a:xfrm>
        </p:spPr>
        <p:txBody>
          <a:bodyPr>
            <a:normAutofit/>
          </a:bodyPr>
          <a:lstStyle>
            <a:lvl1pPr marL="0" indent="0">
              <a:buNone/>
              <a:defRPr sz="5507">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dirty="0"/>
              <a:t>Module #</a:t>
            </a:r>
            <a:endParaRPr lang="pt-PT" dirty="0"/>
          </a:p>
        </p:txBody>
      </p:sp>
      <p:sp>
        <p:nvSpPr>
          <p:cNvPr id="59" name="Text Placeholder 57"/>
          <p:cNvSpPr>
            <a:spLocks noGrp="1"/>
          </p:cNvSpPr>
          <p:nvPr>
            <p:ph type="body" sz="quarter" idx="11" hasCustomPrompt="1"/>
          </p:nvPr>
        </p:nvSpPr>
        <p:spPr>
          <a:xfrm>
            <a:off x="280211" y="3070126"/>
            <a:ext cx="6706581" cy="783662"/>
          </a:xfrm>
        </p:spPr>
        <p:txBody>
          <a:bodyPr>
            <a:noAutofit/>
          </a:bodyPr>
          <a:lstStyle>
            <a:lvl1pPr marL="0" indent="0">
              <a:buNone/>
              <a:defRPr sz="4080">
                <a:solidFill>
                  <a:srgbClr val="C00000"/>
                </a:solidFill>
                <a:latin typeface="Segoe UI Light" panose="020B0502040204020203" pitchFamily="34" charset="0"/>
                <a:cs typeface="Segoe UI Light" panose="020B0502040204020203" pitchFamily="34" charset="0"/>
              </a:defRPr>
            </a:lvl1pPr>
          </a:lstStyle>
          <a:p>
            <a:pPr lvl="0"/>
            <a:r>
              <a:rPr lang="en-US" dirty="0"/>
              <a:t>Module Title</a:t>
            </a:r>
            <a:endParaRPr lang="pt-PT" dirty="0"/>
          </a:p>
        </p:txBody>
      </p:sp>
    </p:spTree>
    <p:extLst>
      <p:ext uri="{BB962C8B-B14F-4D97-AF65-F5344CB8AC3E}">
        <p14:creationId xmlns:p14="http://schemas.microsoft.com/office/powerpoint/2010/main" val="22537903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Pattern Layout">
    <p:spTree>
      <p:nvGrpSpPr>
        <p:cNvPr id="1" name=""/>
        <p:cNvGrpSpPr/>
        <p:nvPr/>
      </p:nvGrpSpPr>
      <p:grpSpPr>
        <a:xfrm>
          <a:off x="0" y="0"/>
          <a:ext cx="0" cy="0"/>
          <a:chOff x="0" y="0"/>
          <a:chExt cx="0" cy="0"/>
        </a:xfrm>
      </p:grpSpPr>
      <p:grpSp>
        <p:nvGrpSpPr>
          <p:cNvPr id="4" name="Group 2439"/>
          <p:cNvGrpSpPr/>
          <p:nvPr userDrawn="1"/>
        </p:nvGrpSpPr>
        <p:grpSpPr>
          <a:xfrm>
            <a:off x="75133" y="63501"/>
            <a:ext cx="12348642" cy="342900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grpSp>
        <p:nvGrpSpPr>
          <p:cNvPr id="1279" name="Group 2440"/>
          <p:cNvGrpSpPr/>
          <p:nvPr userDrawn="1"/>
        </p:nvGrpSpPr>
        <p:grpSpPr>
          <a:xfrm>
            <a:off x="88900" y="3514725"/>
            <a:ext cx="12348642" cy="342900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5"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sp>
        <p:nvSpPr>
          <p:cNvPr id="2554" name="Rectangle 2553"/>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2555" name="Rectangle 2554"/>
          <p:cNvSpPr/>
          <p:nvPr userDrawn="1"/>
        </p:nvSpPr>
        <p:spPr bwMode="auto">
          <a:xfrm>
            <a:off x="3597694" y="0"/>
            <a:ext cx="390862" cy="15099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6" name="Rectangle 2555"/>
          <p:cNvSpPr/>
          <p:nvPr userDrawn="1"/>
        </p:nvSpPr>
        <p:spPr bwMode="auto">
          <a:xfrm>
            <a:off x="3420031" y="97701"/>
            <a:ext cx="381978" cy="38192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7" name="Rectangle 2556"/>
          <p:cNvSpPr/>
          <p:nvPr userDrawn="1"/>
        </p:nvSpPr>
        <p:spPr bwMode="auto">
          <a:xfrm>
            <a:off x="4050738" y="150993"/>
            <a:ext cx="532991" cy="53291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8" name="Rectangle 2557"/>
          <p:cNvSpPr/>
          <p:nvPr userDrawn="1"/>
        </p:nvSpPr>
        <p:spPr bwMode="auto">
          <a:xfrm>
            <a:off x="4192869" y="1"/>
            <a:ext cx="835020" cy="29310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9" name="Rectangle 2558"/>
          <p:cNvSpPr/>
          <p:nvPr userDrawn="1"/>
        </p:nvSpPr>
        <p:spPr bwMode="auto">
          <a:xfrm>
            <a:off x="5640830" y="683909"/>
            <a:ext cx="239846" cy="34639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0" name="Rectangle 2559"/>
          <p:cNvSpPr/>
          <p:nvPr userDrawn="1"/>
        </p:nvSpPr>
        <p:spPr bwMode="auto">
          <a:xfrm>
            <a:off x="6413668" y="1145770"/>
            <a:ext cx="470809"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1" name="Rectangle 2560"/>
          <p:cNvSpPr/>
          <p:nvPr userDrawn="1"/>
        </p:nvSpPr>
        <p:spPr bwMode="auto">
          <a:xfrm>
            <a:off x="7870512" y="1776387"/>
            <a:ext cx="355328" cy="35527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2" name="Rectangle 2561"/>
          <p:cNvSpPr/>
          <p:nvPr userDrawn="1"/>
        </p:nvSpPr>
        <p:spPr bwMode="auto">
          <a:xfrm>
            <a:off x="8456803" y="1616513"/>
            <a:ext cx="399744" cy="39968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3" name="Rectangle 2562"/>
          <p:cNvSpPr/>
          <p:nvPr userDrawn="1"/>
        </p:nvSpPr>
        <p:spPr bwMode="auto">
          <a:xfrm>
            <a:off x="9034211" y="1643157"/>
            <a:ext cx="213197" cy="21316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4" name="Rectangle 2563"/>
          <p:cNvSpPr/>
          <p:nvPr userDrawn="1"/>
        </p:nvSpPr>
        <p:spPr bwMode="auto">
          <a:xfrm>
            <a:off x="9513904" y="1616513"/>
            <a:ext cx="239846" cy="23981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5" name="Rectangle 2564"/>
          <p:cNvSpPr/>
          <p:nvPr userDrawn="1"/>
        </p:nvSpPr>
        <p:spPr bwMode="auto">
          <a:xfrm>
            <a:off x="9744867" y="1216825"/>
            <a:ext cx="328678" cy="32863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6" name="Rectangle 2565"/>
          <p:cNvSpPr/>
          <p:nvPr userDrawn="1"/>
        </p:nvSpPr>
        <p:spPr bwMode="auto">
          <a:xfrm>
            <a:off x="10562120" y="1030304"/>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7" name="Rectangle 2566"/>
          <p:cNvSpPr/>
          <p:nvPr userDrawn="1"/>
        </p:nvSpPr>
        <p:spPr bwMode="auto">
          <a:xfrm>
            <a:off x="11015163" y="479626"/>
            <a:ext cx="595176" cy="59509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8" name="Rectangle 2567"/>
          <p:cNvSpPr/>
          <p:nvPr userDrawn="1"/>
        </p:nvSpPr>
        <p:spPr bwMode="auto">
          <a:xfrm>
            <a:off x="11716937" y="213167"/>
            <a:ext cx="453043"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9" name="Rectangle 2568"/>
          <p:cNvSpPr/>
          <p:nvPr userDrawn="1"/>
        </p:nvSpPr>
        <p:spPr bwMode="auto">
          <a:xfrm>
            <a:off x="12587490" y="0"/>
            <a:ext cx="98363" cy="47962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70" name="Rectangle 2569"/>
          <p:cNvSpPr/>
          <p:nvPr userDrawn="1"/>
        </p:nvSpPr>
        <p:spPr bwMode="auto">
          <a:xfrm>
            <a:off x="4956823" y="550681"/>
            <a:ext cx="541875" cy="5151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1" name="Rectangle 2570"/>
          <p:cNvSpPr/>
          <p:nvPr userDrawn="1"/>
        </p:nvSpPr>
        <p:spPr bwMode="auto">
          <a:xfrm>
            <a:off x="5880676" y="479625"/>
            <a:ext cx="852787" cy="8526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2" name="Rectangle 2571"/>
          <p:cNvSpPr/>
          <p:nvPr userDrawn="1"/>
        </p:nvSpPr>
        <p:spPr bwMode="auto">
          <a:xfrm>
            <a:off x="7136085" y="1056953"/>
            <a:ext cx="405749" cy="405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3" name="Rectangle 2572"/>
          <p:cNvSpPr/>
          <p:nvPr userDrawn="1"/>
        </p:nvSpPr>
        <p:spPr bwMode="auto">
          <a:xfrm>
            <a:off x="7470768" y="1392986"/>
            <a:ext cx="497459" cy="4973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4" name="Rectangle 2573"/>
          <p:cNvSpPr/>
          <p:nvPr userDrawn="1"/>
        </p:nvSpPr>
        <p:spPr bwMode="auto">
          <a:xfrm>
            <a:off x="8154773" y="1394463"/>
            <a:ext cx="355328" cy="355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5" name="Rectangle 2574"/>
          <p:cNvSpPr/>
          <p:nvPr userDrawn="1"/>
        </p:nvSpPr>
        <p:spPr bwMode="auto">
          <a:xfrm>
            <a:off x="8607816" y="1083600"/>
            <a:ext cx="470806" cy="4707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6" name="Rectangle 2575"/>
          <p:cNvSpPr/>
          <p:nvPr userDrawn="1"/>
        </p:nvSpPr>
        <p:spPr bwMode="auto">
          <a:xfrm>
            <a:off x="9158574" y="1471526"/>
            <a:ext cx="287137" cy="2870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7" name="Rectangle 2576"/>
          <p:cNvSpPr/>
          <p:nvPr userDrawn="1"/>
        </p:nvSpPr>
        <p:spPr bwMode="auto">
          <a:xfrm>
            <a:off x="10215676" y="701674"/>
            <a:ext cx="461927" cy="461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8" name="Rectangle 2577"/>
          <p:cNvSpPr/>
          <p:nvPr userDrawn="1"/>
        </p:nvSpPr>
        <p:spPr bwMode="auto">
          <a:xfrm>
            <a:off x="10810850" y="213167"/>
            <a:ext cx="630706" cy="6306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9" name="Rectangle 2578"/>
          <p:cNvSpPr/>
          <p:nvPr userDrawn="1"/>
        </p:nvSpPr>
        <p:spPr bwMode="auto">
          <a:xfrm>
            <a:off x="11903483" y="1"/>
            <a:ext cx="782369" cy="293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0" name="Rectangle 2579"/>
          <p:cNvSpPr/>
          <p:nvPr userDrawn="1"/>
        </p:nvSpPr>
        <p:spPr bwMode="auto">
          <a:xfrm>
            <a:off x="5578648" y="0"/>
            <a:ext cx="488575" cy="38192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1" name="Rectangle 2580"/>
          <p:cNvSpPr/>
          <p:nvPr userDrawn="1"/>
        </p:nvSpPr>
        <p:spPr bwMode="auto">
          <a:xfrm>
            <a:off x="6191590" y="-364"/>
            <a:ext cx="293145" cy="17800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2" name="Rectangle 2581"/>
          <p:cNvSpPr/>
          <p:nvPr userDrawn="1"/>
        </p:nvSpPr>
        <p:spPr bwMode="auto">
          <a:xfrm>
            <a:off x="6649073" y="417452"/>
            <a:ext cx="639592" cy="63950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3" name="Rectangle 2582"/>
          <p:cNvSpPr/>
          <p:nvPr userDrawn="1"/>
        </p:nvSpPr>
        <p:spPr bwMode="auto">
          <a:xfrm>
            <a:off x="7390818" y="519593"/>
            <a:ext cx="639591" cy="6395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4" name="Rectangle 2583"/>
          <p:cNvSpPr/>
          <p:nvPr userDrawn="1"/>
        </p:nvSpPr>
        <p:spPr bwMode="auto">
          <a:xfrm>
            <a:off x="7870512" y="843782"/>
            <a:ext cx="435279" cy="43521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5" name="Rectangle 2584"/>
          <p:cNvSpPr/>
          <p:nvPr userDrawn="1"/>
        </p:nvSpPr>
        <p:spPr bwMode="auto">
          <a:xfrm>
            <a:off x="8083711" y="-10365"/>
            <a:ext cx="509218" cy="8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6" name="Rectangle 2585"/>
          <p:cNvSpPr/>
          <p:nvPr userDrawn="1"/>
        </p:nvSpPr>
        <p:spPr bwMode="auto">
          <a:xfrm>
            <a:off x="8456805" y="158823"/>
            <a:ext cx="325715" cy="3256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7" name="Rectangle 2586"/>
          <p:cNvSpPr/>
          <p:nvPr userDrawn="1"/>
        </p:nvSpPr>
        <p:spPr bwMode="auto">
          <a:xfrm>
            <a:off x="8715935" y="0"/>
            <a:ext cx="165258" cy="754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8" name="Rectangle 2587"/>
          <p:cNvSpPr/>
          <p:nvPr userDrawn="1"/>
        </p:nvSpPr>
        <p:spPr bwMode="auto">
          <a:xfrm>
            <a:off x="9595336" y="427816"/>
            <a:ext cx="478209" cy="47814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9" name="Rectangle 2588"/>
          <p:cNvSpPr/>
          <p:nvPr userDrawn="1"/>
        </p:nvSpPr>
        <p:spPr bwMode="auto">
          <a:xfrm>
            <a:off x="9938815" y="144061"/>
            <a:ext cx="522714" cy="5226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0" name="Rectangle 2589"/>
          <p:cNvSpPr/>
          <p:nvPr userDrawn="1"/>
        </p:nvSpPr>
        <p:spPr bwMode="auto">
          <a:xfrm>
            <a:off x="9102447" y="491787"/>
            <a:ext cx="565246" cy="56516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1" name="Rectangle 2590"/>
          <p:cNvSpPr/>
          <p:nvPr userDrawn="1"/>
        </p:nvSpPr>
        <p:spPr bwMode="auto">
          <a:xfrm>
            <a:off x="6484736" y="-365"/>
            <a:ext cx="728420" cy="3822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2" name="Rectangle 2591"/>
          <p:cNvSpPr/>
          <p:nvPr userDrawn="1"/>
        </p:nvSpPr>
        <p:spPr bwMode="auto">
          <a:xfrm>
            <a:off x="7853796" y="128788"/>
            <a:ext cx="608500" cy="60841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3" name="Rectangle 2592"/>
          <p:cNvSpPr/>
          <p:nvPr userDrawn="1"/>
        </p:nvSpPr>
        <p:spPr bwMode="auto">
          <a:xfrm>
            <a:off x="8656675" y="723876"/>
            <a:ext cx="251690" cy="2516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4" name="Rectangle 2593"/>
          <p:cNvSpPr/>
          <p:nvPr userDrawn="1"/>
        </p:nvSpPr>
        <p:spPr bwMode="auto">
          <a:xfrm>
            <a:off x="9738862" y="1"/>
            <a:ext cx="534554" cy="3846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5" name="Rectangle 2594"/>
          <p:cNvSpPr/>
          <p:nvPr userDrawn="1"/>
        </p:nvSpPr>
        <p:spPr bwMode="auto">
          <a:xfrm>
            <a:off x="10458138" y="-364"/>
            <a:ext cx="435277" cy="4178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6" name="Rectangle 2595"/>
          <p:cNvSpPr/>
          <p:nvPr userDrawn="1"/>
        </p:nvSpPr>
        <p:spPr bwMode="auto">
          <a:xfrm>
            <a:off x="10858539" y="0"/>
            <a:ext cx="560099" cy="7549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7" name="Rectangle 2596"/>
          <p:cNvSpPr/>
          <p:nvPr userDrawn="1"/>
        </p:nvSpPr>
        <p:spPr bwMode="auto">
          <a:xfrm>
            <a:off x="8884718" y="4438"/>
            <a:ext cx="636586" cy="60748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8" name="Rectangle 2597"/>
          <p:cNvSpPr/>
          <p:nvPr userDrawn="1"/>
        </p:nvSpPr>
        <p:spPr bwMode="auto">
          <a:xfrm>
            <a:off x="9384232" y="943866"/>
            <a:ext cx="554583" cy="554504"/>
          </a:xfrm>
          <a:prstGeom prst="rect">
            <a:avLst/>
          </a:prstGeom>
          <a:solidFill>
            <a:schemeClr val="bg1"/>
          </a:solidFill>
          <a:ln>
            <a:noFill/>
            <a:headEnd type="none" w="med" len="med"/>
            <a:tailEnd type="none" w="med" len="med"/>
          </a:ln>
          <a:effectLst>
            <a:glow rad="1905000">
              <a:schemeClr val="bg1">
                <a:alpha val="7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9" name="Rectangle 2598"/>
          <p:cNvSpPr/>
          <p:nvPr userDrawn="1"/>
        </p:nvSpPr>
        <p:spPr bwMode="auto">
          <a:xfrm>
            <a:off x="5161137" y="0"/>
            <a:ext cx="532991" cy="257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600" name="Rectangle 2599"/>
          <p:cNvSpPr/>
          <p:nvPr userDrawn="1"/>
        </p:nvSpPr>
        <p:spPr bwMode="auto">
          <a:xfrm>
            <a:off x="7213156" y="-365"/>
            <a:ext cx="337559" cy="2401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01" name="Rectangle 2600"/>
          <p:cNvSpPr/>
          <p:nvPr userDrawn="1"/>
        </p:nvSpPr>
        <p:spPr bwMode="auto">
          <a:xfrm>
            <a:off x="7541834" y="25162"/>
            <a:ext cx="355330" cy="3552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02" name="Rectangle 2601"/>
          <p:cNvSpPr/>
          <p:nvPr userDrawn="1"/>
        </p:nvSpPr>
        <p:spPr bwMode="auto">
          <a:xfrm>
            <a:off x="7026608" y="1421110"/>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603" name="Rectangle 2602"/>
          <p:cNvSpPr/>
          <p:nvPr userDrawn="1"/>
        </p:nvSpPr>
        <p:spPr bwMode="auto">
          <a:xfrm>
            <a:off x="9521303" y="-10364"/>
            <a:ext cx="472573" cy="1208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04" name="Text Placeholder 4"/>
          <p:cNvSpPr txBox="1">
            <a:spLocks/>
          </p:cNvSpPr>
          <p:nvPr userDrawn="1"/>
        </p:nvSpPr>
        <p:spPr>
          <a:xfrm>
            <a:off x="280211" y="4906806"/>
            <a:ext cx="7461821" cy="1100798"/>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4080" dirty="0">
                <a:solidFill>
                  <a:srgbClr val="505050"/>
                </a:solidFill>
                <a:latin typeface="Segoe UI Light" panose="020B0502040204020203" pitchFamily="34" charset="0"/>
                <a:cs typeface="Segoe UI Light" panose="020B0502040204020203" pitchFamily="34" charset="0"/>
              </a:rPr>
              <a:t>Tiago Costa</a:t>
            </a:r>
          </a:p>
          <a:p>
            <a:pPr marL="0" indent="0">
              <a:buFont typeface="Arial" charset="0"/>
              <a:buNone/>
            </a:pPr>
            <a:r>
              <a:rPr lang="en-US" sz="2040" dirty="0">
                <a:solidFill>
                  <a:srgbClr val="505050"/>
                </a:solidFill>
                <a:latin typeface="Segoe UI Light" panose="020B0502040204020203" pitchFamily="34" charset="0"/>
                <a:cs typeface="Segoe UI Light" panose="020B0502040204020203" pitchFamily="34" charset="0"/>
              </a:rPr>
              <a:t>Microsoft Certified Trainer</a:t>
            </a:r>
          </a:p>
        </p:txBody>
      </p:sp>
      <p:sp>
        <p:nvSpPr>
          <p:cNvPr id="2605" name="Text Placeholder 57"/>
          <p:cNvSpPr>
            <a:spLocks noGrp="1"/>
          </p:cNvSpPr>
          <p:nvPr>
            <p:ph type="body" sz="quarter" idx="10" hasCustomPrompt="1"/>
          </p:nvPr>
        </p:nvSpPr>
        <p:spPr>
          <a:xfrm>
            <a:off x="280211" y="2164429"/>
            <a:ext cx="6706581" cy="783662"/>
          </a:xfrm>
        </p:spPr>
        <p:txBody>
          <a:bodyPr>
            <a:normAutofit/>
          </a:bodyPr>
          <a:lstStyle>
            <a:lvl1pPr marL="0" indent="0">
              <a:buNone/>
              <a:defRPr sz="5507">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dirty="0"/>
              <a:t>Module #</a:t>
            </a:r>
            <a:endParaRPr lang="pt-PT" dirty="0"/>
          </a:p>
        </p:txBody>
      </p:sp>
      <p:sp>
        <p:nvSpPr>
          <p:cNvPr id="2606" name="Text Placeholder 57"/>
          <p:cNvSpPr>
            <a:spLocks noGrp="1"/>
          </p:cNvSpPr>
          <p:nvPr>
            <p:ph type="body" sz="quarter" idx="11" hasCustomPrompt="1"/>
          </p:nvPr>
        </p:nvSpPr>
        <p:spPr>
          <a:xfrm>
            <a:off x="280211" y="3070126"/>
            <a:ext cx="6706581" cy="783662"/>
          </a:xfrm>
        </p:spPr>
        <p:txBody>
          <a:bodyPr>
            <a:noAutofit/>
          </a:bodyPr>
          <a:lstStyle>
            <a:lvl1pPr marL="0" indent="0">
              <a:buNone/>
              <a:defRPr sz="4080">
                <a:solidFill>
                  <a:srgbClr val="C00000"/>
                </a:solidFill>
                <a:latin typeface="Segoe UI Light" panose="020B0502040204020203" pitchFamily="34" charset="0"/>
                <a:cs typeface="Segoe UI Light" panose="020B0502040204020203" pitchFamily="34" charset="0"/>
              </a:defRPr>
            </a:lvl1pPr>
          </a:lstStyle>
          <a:p>
            <a:pPr lvl="0"/>
            <a:r>
              <a:rPr lang="en-US" dirty="0"/>
              <a:t>Module Title</a:t>
            </a:r>
            <a:endParaRPr lang="pt-PT" dirty="0"/>
          </a:p>
        </p:txBody>
      </p:sp>
    </p:spTree>
    <p:extLst>
      <p:ext uri="{BB962C8B-B14F-4D97-AF65-F5344CB8AC3E}">
        <p14:creationId xmlns:p14="http://schemas.microsoft.com/office/powerpoint/2010/main" val="4005155893"/>
      </p:ext>
    </p:extLst>
  </p:cSld>
  <p:clrMapOvr>
    <a:masterClrMapping/>
  </p:clrMapOvr>
  <p:transition spd="med">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Lesson Separat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5878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0953" y="3040595"/>
            <a:ext cx="8219813" cy="2243692"/>
          </a:xfrm>
        </p:spPr>
        <p:txBody>
          <a:bodyPr/>
          <a:lstStyle>
            <a:lvl1pPr>
              <a:defRPr sz="4896" baseline="0"/>
            </a:lvl1pPr>
          </a:lstStyle>
          <a:p>
            <a:r>
              <a:rPr lang="en-US" dirty="0"/>
              <a:t>Click to edit Master title style</a:t>
            </a:r>
          </a:p>
        </p:txBody>
      </p:sp>
      <p:sp>
        <p:nvSpPr>
          <p:cNvPr id="3" name="TextBox 2"/>
          <p:cNvSpPr txBox="1"/>
          <p:nvPr userDrawn="1"/>
        </p:nvSpPr>
        <p:spPr>
          <a:xfrm>
            <a:off x="1934563" y="1722200"/>
            <a:ext cx="8286202" cy="1338603"/>
          </a:xfrm>
          <a:prstGeom prst="rect">
            <a:avLst/>
          </a:prstGeom>
          <a:noFill/>
        </p:spPr>
        <p:txBody>
          <a:bodyPr wrap="square" lIns="186521" tIns="149217" rIns="186521" bIns="149217" rtlCol="0">
            <a:spAutoFit/>
          </a:bodyPr>
          <a:lstStyle/>
          <a:p>
            <a:pPr>
              <a:lnSpc>
                <a:spcPct val="90000"/>
              </a:lnSpc>
              <a:spcAft>
                <a:spcPts val="612"/>
              </a:spcAft>
            </a:pPr>
            <a:r>
              <a:rPr lang="en-US" sz="7343" b="1"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rPr>
              <a:t>Demo</a:t>
            </a:r>
            <a:endParaRPr lang="pt-PT" sz="7343" b="1" kern="1200" cap="none" spc="-102" baseline="0" dirty="0" err="1">
              <a:ln w="3175">
                <a:noFill/>
              </a:ln>
              <a:gradFill>
                <a:gsLst>
                  <a:gs pos="1250">
                    <a:schemeClr val="tx1"/>
                  </a:gs>
                  <a:gs pos="100000">
                    <a:schemeClr val="tx1"/>
                  </a:gs>
                </a:gsLst>
                <a:lin ang="5400000" scaled="0"/>
              </a:gradFill>
              <a:effectLst/>
              <a:latin typeface="+mj-lt"/>
              <a:ea typeface="+mn-ea"/>
              <a:cs typeface="Segoe UI" pitchFamily="34" charset="0"/>
            </a:endParaRPr>
          </a:p>
        </p:txBody>
      </p:sp>
    </p:spTree>
    <p:extLst>
      <p:ext uri="{BB962C8B-B14F-4D97-AF65-F5344CB8AC3E}">
        <p14:creationId xmlns:p14="http://schemas.microsoft.com/office/powerpoint/2010/main" val="1300438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Lab Separat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0953" y="3040595"/>
            <a:ext cx="8219813" cy="2243692"/>
          </a:xfrm>
        </p:spPr>
        <p:txBody>
          <a:bodyPr/>
          <a:lstStyle>
            <a:lvl1pPr>
              <a:defRPr sz="4896" baseline="0"/>
            </a:lvl1pPr>
          </a:lstStyle>
          <a:p>
            <a:r>
              <a:rPr lang="en-US" dirty="0"/>
              <a:t>Click to edit Master title style</a:t>
            </a:r>
          </a:p>
        </p:txBody>
      </p:sp>
      <p:sp>
        <p:nvSpPr>
          <p:cNvPr id="3" name="TextBox 2"/>
          <p:cNvSpPr txBox="1"/>
          <p:nvPr userDrawn="1"/>
        </p:nvSpPr>
        <p:spPr>
          <a:xfrm>
            <a:off x="1934563" y="1722200"/>
            <a:ext cx="8286202" cy="1338603"/>
          </a:xfrm>
          <a:prstGeom prst="rect">
            <a:avLst/>
          </a:prstGeom>
          <a:noFill/>
        </p:spPr>
        <p:txBody>
          <a:bodyPr wrap="square" lIns="186521" tIns="149217" rIns="186521" bIns="149217" rtlCol="0">
            <a:spAutoFit/>
          </a:bodyPr>
          <a:lstStyle/>
          <a:p>
            <a:pPr>
              <a:lnSpc>
                <a:spcPct val="90000"/>
              </a:lnSpc>
              <a:spcAft>
                <a:spcPts val="612"/>
              </a:spcAft>
            </a:pPr>
            <a:r>
              <a:rPr lang="en-US" sz="7343" b="1"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rPr>
              <a:t>Lab</a:t>
            </a:r>
            <a:endParaRPr lang="pt-PT" sz="7343" b="1" kern="1200" cap="none" spc="-102" baseline="0" dirty="0" err="1">
              <a:ln w="3175">
                <a:noFill/>
              </a:ln>
              <a:gradFill>
                <a:gsLst>
                  <a:gs pos="1250">
                    <a:schemeClr val="tx1"/>
                  </a:gs>
                  <a:gs pos="100000">
                    <a:schemeClr val="tx1"/>
                  </a:gs>
                </a:gsLst>
                <a:lin ang="5400000" scaled="0"/>
              </a:gradFill>
              <a:effectLst/>
              <a:latin typeface="+mj-lt"/>
              <a:ea typeface="+mn-ea"/>
              <a:cs typeface="Segoe UI" pitchFamily="34" charset="0"/>
            </a:endParaRPr>
          </a:p>
        </p:txBody>
      </p:sp>
    </p:spTree>
    <p:extLst>
      <p:ext uri="{BB962C8B-B14F-4D97-AF65-F5344CB8AC3E}">
        <p14:creationId xmlns:p14="http://schemas.microsoft.com/office/powerpoint/2010/main" val="1117268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
        <p:nvSpPr>
          <p:cNvPr id="4" name="Text Placeholder 3"/>
          <p:cNvSpPr>
            <a:spLocks noGrp="1"/>
          </p:cNvSpPr>
          <p:nvPr>
            <p:ph type="body" sz="quarter" idx="11"/>
          </p:nvPr>
        </p:nvSpPr>
        <p:spPr>
          <a:xfrm>
            <a:off x="274639" y="1212850"/>
            <a:ext cx="11889564" cy="1979773"/>
          </a:xfrm>
        </p:spPr>
        <p:txBody>
          <a:bodyPr/>
          <a:lstStyle>
            <a:lvl1pPr marL="0" indent="0">
              <a:buNone/>
              <a:defRPr sz="3672"/>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7126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Lab | Exercise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sz="3672"/>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b="1">
                <a:solidFill>
                  <a:schemeClr val="tx2"/>
                </a:solidFill>
              </a:defRPr>
            </a:lvl1pPr>
          </a:lstStyle>
          <a:p>
            <a:r>
              <a:rPr lang="en-US" dirty="0"/>
              <a:t>Click to edit Master title style</a:t>
            </a:r>
          </a:p>
        </p:txBody>
      </p:sp>
      <p:sp>
        <p:nvSpPr>
          <p:cNvPr id="3" name="Text Placeholder 2"/>
          <p:cNvSpPr>
            <a:spLocks noGrp="1"/>
          </p:cNvSpPr>
          <p:nvPr>
            <p:ph type="body" sz="quarter" idx="11" hasCustomPrompt="1"/>
          </p:nvPr>
        </p:nvSpPr>
        <p:spPr>
          <a:xfrm>
            <a:off x="274638" y="5958300"/>
            <a:ext cx="6987420" cy="742187"/>
          </a:xfrm>
        </p:spPr>
        <p:txBody>
          <a:bodyPr/>
          <a:lstStyle>
            <a:lvl1pPr marL="0" indent="0">
              <a:buNone/>
              <a:defRPr baseline="0"/>
            </a:lvl1pPr>
          </a:lstStyle>
          <a:p>
            <a:pPr lvl="0"/>
            <a:r>
              <a:rPr lang="en-US" dirty="0"/>
              <a:t>Estimate Time: 60 minutes</a:t>
            </a:r>
            <a:endParaRPr lang="pt-PT" dirty="0"/>
          </a:p>
        </p:txBody>
      </p:sp>
    </p:spTree>
    <p:extLst>
      <p:ext uri="{BB962C8B-B14F-4D97-AF65-F5344CB8AC3E}">
        <p14:creationId xmlns:p14="http://schemas.microsoft.com/office/powerpoint/2010/main" val="312937303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lvl1pPr>
          </a:lstStyle>
          <a:p>
            <a:r>
              <a:rPr lang="en-US" dirty="0"/>
              <a:t>Click to edit Master title style</a:t>
            </a:r>
          </a:p>
        </p:txBody>
      </p:sp>
      <p:sp>
        <p:nvSpPr>
          <p:cNvPr id="4" name="Text Placeholder 3"/>
          <p:cNvSpPr>
            <a:spLocks noGrp="1"/>
          </p:cNvSpPr>
          <p:nvPr>
            <p:ph type="body" sz="quarter" idx="11"/>
          </p:nvPr>
        </p:nvSpPr>
        <p:spPr>
          <a:xfrm>
            <a:off x="274639" y="1212850"/>
            <a:ext cx="11889564" cy="1979773"/>
          </a:xfrm>
        </p:spPr>
        <p:txBody>
          <a:bodyPr/>
          <a:lstStyle>
            <a:lvl1pPr marL="0" indent="0">
              <a:buNone/>
              <a:defRPr sz="3672">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1131113"/>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sz="3672"/>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86989028"/>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sz="3672">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96" b="1"/>
            </a:lvl1pPr>
          </a:lstStyle>
          <a:p>
            <a:r>
              <a:rPr lang="en-US" dirty="0"/>
              <a:t>Click to edit Master title style</a:t>
            </a:r>
          </a:p>
        </p:txBody>
      </p:sp>
    </p:spTree>
    <p:extLst>
      <p:ext uri="{BB962C8B-B14F-4D97-AF65-F5344CB8AC3E}">
        <p14:creationId xmlns:p14="http://schemas.microsoft.com/office/powerpoint/2010/main" val="263666190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1994334"/>
          </a:xfrm>
        </p:spPr>
        <p:txBody>
          <a:bodyPr wrap="square">
            <a:spAutoFit/>
          </a:bodyPr>
          <a:lstStyle>
            <a:lvl1pPr marL="0" indent="0">
              <a:spcBef>
                <a:spcPts val="1224"/>
              </a:spcBef>
              <a:buClr>
                <a:schemeClr val="tx1"/>
              </a:buClr>
              <a:buFont typeface="Wingdings" pitchFamily="2" charset="2"/>
              <a:buNone/>
              <a:defRPr sz="3264"/>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94334"/>
          </a:xfrm>
        </p:spPr>
        <p:txBody>
          <a:bodyPr wrap="square">
            <a:spAutoFit/>
          </a:bodyPr>
          <a:lstStyle>
            <a:lvl1pPr marL="0" indent="0">
              <a:spcBef>
                <a:spcPts val="1224"/>
              </a:spcBef>
              <a:buClr>
                <a:schemeClr val="tx1"/>
              </a:buClr>
              <a:buFont typeface="Wingdings" pitchFamily="2" charset="2"/>
              <a:buNone/>
              <a:defRPr sz="3264"/>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0040081"/>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1994334"/>
          </a:xfrm>
        </p:spPr>
        <p:txBody>
          <a:bodyPr wrap="square">
            <a:spAutoFit/>
          </a:bodyPr>
          <a:lstStyle>
            <a:lvl1pPr marL="0" indent="0">
              <a:spcBef>
                <a:spcPts val="1224"/>
              </a:spcBef>
              <a:buClr>
                <a:schemeClr val="tx1"/>
              </a:buClr>
              <a:buFont typeface="Wingdings" pitchFamily="2" charset="2"/>
              <a:buNone/>
              <a:defRPr sz="3264">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94334"/>
          </a:xfrm>
        </p:spPr>
        <p:txBody>
          <a:bodyPr wrap="square">
            <a:spAutoFit/>
          </a:bodyPr>
          <a:lstStyle>
            <a:lvl1pPr marL="0" indent="0">
              <a:spcBef>
                <a:spcPts val="1224"/>
              </a:spcBef>
              <a:buClr>
                <a:schemeClr val="tx1"/>
              </a:buClr>
              <a:buFont typeface="Wingdings" pitchFamily="2" charset="2"/>
              <a:buNone/>
              <a:defRPr sz="3264">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131879"/>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264"/>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264"/>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0225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264">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264">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878944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1852412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418188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1548350"/>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Quote Layout Blue">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402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295711595"/>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230" tIns="109670" rIns="146230" bIns="10967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30" tIns="91395" rIns="146230" bIns="91395" anchor="t" anchorCtr="0"/>
          <a:lstStyle>
            <a:lvl1pPr>
              <a:defRPr sz="5999" spc="-101"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104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92"/>
            <a:ext cx="9143937" cy="1828007"/>
          </a:xfrm>
          <a:noFill/>
        </p:spPr>
        <p:txBody>
          <a:bodyPr lIns="146230" tIns="109670" rIns="146230" bIns="109670">
            <a:noAutofit/>
          </a:bodyPr>
          <a:lstStyle>
            <a:lvl1pPr marL="0" indent="0">
              <a:spcBef>
                <a:spcPts val="0"/>
              </a:spcBef>
              <a:buNone/>
              <a:defRPr sz="34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332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97557" y="113282"/>
            <a:ext cx="6447654" cy="67679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94701" y="6305574"/>
            <a:ext cx="1552931" cy="332660"/>
          </a:xfrm>
          <a:prstGeom prst="rect">
            <a:avLst/>
          </a:prstGeom>
        </p:spPr>
      </p:pic>
    </p:spTree>
    <p:extLst>
      <p:ext uri="{BB962C8B-B14F-4D97-AF65-F5344CB8AC3E}">
        <p14:creationId xmlns:p14="http://schemas.microsoft.com/office/powerpoint/2010/main" val="393672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4"/>
            <a:ext cx="12436475" cy="6994524"/>
          </a:xfrm>
          <a:prstGeom prst="rect">
            <a:avLst/>
          </a:prstGeom>
        </p:spPr>
      </p:pic>
      <p:sp>
        <p:nvSpPr>
          <p:cNvPr id="17" name="Rectangle 16"/>
          <p:cNvSpPr/>
          <p:nvPr userDrawn="1"/>
        </p:nvSpPr>
        <p:spPr bwMode="gray">
          <a:xfrm>
            <a:off x="274639" y="2125663"/>
            <a:ext cx="6400800" cy="36576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5"/>
            <a:ext cx="6402388" cy="1825625"/>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394391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 y="0"/>
            <a:ext cx="12434711" cy="6994525"/>
          </a:xfrm>
          <a:prstGeom prst="rect">
            <a:avLst/>
          </a:prstGeom>
        </p:spPr>
      </p:pic>
      <p:sp>
        <p:nvSpPr>
          <p:cNvPr id="17" name="Rectangle 16"/>
          <p:cNvSpPr/>
          <p:nvPr userDrawn="1"/>
        </p:nvSpPr>
        <p:spPr bwMode="gray">
          <a:xfrm>
            <a:off x="274639"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5"/>
            <a:ext cx="7316787" cy="1825625"/>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4148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3" y="4"/>
            <a:ext cx="12434710" cy="6994524"/>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256012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bwMode="gray">
          <a:xfrm>
            <a:off x="0" y="3"/>
            <a:ext cx="12436475" cy="6994526"/>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endParaRPr lang="en-US" dirty="0"/>
          </a:p>
        </p:txBody>
      </p:sp>
      <p:sp>
        <p:nvSpPr>
          <p:cNvPr id="3" name="Text Placeholder 2"/>
          <p:cNvSpPr>
            <a:spLocks noGrp="1"/>
          </p:cNvSpPr>
          <p:nvPr>
            <p:ph type="body" sz="quarter" idx="14"/>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199970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6"/>
            <a:ext cx="12435594" cy="6995021"/>
          </a:xfrm>
          <a:prstGeom prst="rect">
            <a:avLst/>
          </a:prstGeom>
        </p:spPr>
      </p:pic>
      <p:sp>
        <p:nvSpPr>
          <p:cNvPr id="18" name="Rectangle 17"/>
          <p:cNvSpPr/>
          <p:nvPr userDrawn="1"/>
        </p:nvSpPr>
        <p:spPr bwMode="gray">
          <a:xfrm>
            <a:off x="313581" y="1409030"/>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11992" y="1409036"/>
            <a:ext cx="6402388" cy="1828801"/>
          </a:xfrm>
          <a:noFill/>
        </p:spPr>
        <p:txBody>
          <a:bodyPr vert="horz" wrap="square" lIns="146230" tIns="91395" rIns="146230" bIns="91395" rtlCol="0" anchor="t" anchorCtr="0">
            <a:noAutofit/>
          </a:bodyPr>
          <a:lstStyle>
            <a:lvl1pPr>
              <a:defRPr lang="en-US" sz="5999" spc="-101"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13581" y="3237830"/>
            <a:ext cx="6400800" cy="1828800"/>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782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9" name="Rectangle 18"/>
          <p:cNvSpPr/>
          <p:nvPr userDrawn="1"/>
        </p:nvSpPr>
        <p:spPr bwMode="gray">
          <a:xfrm>
            <a:off x="274703" y="2125678"/>
            <a:ext cx="7315200" cy="365758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2125662"/>
            <a:ext cx="7315200" cy="1828800"/>
          </a:xfrm>
          <a:noFill/>
        </p:spPr>
        <p:txBody>
          <a:bodyPr lIns="146230" tIns="91395" rIns="146230" bIns="91395" anchor="t" anchorCtr="0"/>
          <a:lstStyle>
            <a:lvl1pPr>
              <a:defRPr sz="59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3" y="3952874"/>
            <a:ext cx="7315200" cy="1830388"/>
          </a:xfrm>
          <a:noFill/>
        </p:spPr>
        <p:txBody>
          <a:bodyPr lIns="146230" tIns="109670" rIns="146230" bIns="109670">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25969" y="6173388"/>
            <a:ext cx="1552931" cy="332660"/>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8578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70"/>
            <a:ext cx="10058400" cy="1829593"/>
          </a:xfrm>
          <a:noFill/>
        </p:spPr>
        <p:txBody>
          <a:bodyPr lIns="182787" tIns="146230" rIns="182787" bIns="14623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2284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20921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1732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916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8275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0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Customer Case – OEM Partner</a:t>
            </a:r>
          </a:p>
        </p:txBody>
      </p:sp>
      <p:sp>
        <p:nvSpPr>
          <p:cNvPr id="6" name="Text Placeholder 5"/>
          <p:cNvSpPr>
            <a:spLocks noGrp="1"/>
          </p:cNvSpPr>
          <p:nvPr>
            <p:ph type="body" sz="quarter" idx="10" hasCustomPrompt="1"/>
          </p:nvPr>
        </p:nvSpPr>
        <p:spPr>
          <a:xfrm>
            <a:off x="5227638" y="16684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5" name="Rectangle 4"/>
          <p:cNvSpPr/>
          <p:nvPr userDrawn="1"/>
        </p:nvSpPr>
        <p:spPr bwMode="auto">
          <a:xfrm>
            <a:off x="268686" y="0"/>
            <a:ext cx="1783080" cy="180573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4" fontAlgn="base">
              <a:lnSpc>
                <a:spcPct val="90000"/>
              </a:lnSpc>
              <a:spcBef>
                <a:spcPct val="0"/>
              </a:spcBef>
              <a:spcAft>
                <a:spcPts val="612"/>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1" hasCustomPrompt="1"/>
          </p:nvPr>
        </p:nvSpPr>
        <p:spPr>
          <a:xfrm>
            <a:off x="5227638" y="3268665"/>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Approach</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8688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Outcomes</a:t>
            </a:r>
          </a:p>
          <a:p>
            <a:pPr lvl="1"/>
            <a:r>
              <a:rPr lang="en-US" dirty="0"/>
              <a:t>Body copy</a:t>
            </a:r>
          </a:p>
          <a:p>
            <a:pPr lvl="2"/>
            <a:r>
              <a:rPr lang="en-US" dirty="0"/>
              <a:t>Bullet</a:t>
            </a:r>
          </a:p>
        </p:txBody>
      </p:sp>
      <p:sp>
        <p:nvSpPr>
          <p:cNvPr id="13" name="Picture Placeholder 12"/>
          <p:cNvSpPr>
            <a:spLocks noGrp="1"/>
          </p:cNvSpPr>
          <p:nvPr>
            <p:ph type="pic" sz="quarter" idx="13" hasCustomPrompt="1"/>
          </p:nvPr>
        </p:nvSpPr>
        <p:spPr>
          <a:xfrm>
            <a:off x="274638" y="296862"/>
            <a:ext cx="1752600" cy="868937"/>
          </a:xfrm>
        </p:spPr>
        <p:txBody>
          <a:bodyPr/>
          <a:lstStyle>
            <a:lvl1pPr marL="0" indent="0">
              <a:buNone/>
              <a:defRPr sz="2400">
                <a:solidFill>
                  <a:srgbClr val="FFFFFF"/>
                </a:solidFill>
              </a:defRPr>
            </a:lvl1pPr>
          </a:lstStyle>
          <a:p>
            <a:r>
              <a:rPr lang="en-US" dirty="0"/>
              <a:t>Customer Logo</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139520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Appendix Slides</a:t>
            </a:r>
          </a:p>
        </p:txBody>
      </p:sp>
      <p:sp>
        <p:nvSpPr>
          <p:cNvPr id="6" name="Text Placeholder 5"/>
          <p:cNvSpPr>
            <a:spLocks noGrp="1"/>
          </p:cNvSpPr>
          <p:nvPr>
            <p:ph type="body" sz="quarter" idx="10" hasCustomPrompt="1"/>
          </p:nvPr>
        </p:nvSpPr>
        <p:spPr>
          <a:xfrm>
            <a:off x="5227638" y="1668463"/>
            <a:ext cx="6934200" cy="1130988"/>
          </a:xfrm>
        </p:spPr>
        <p:txBody>
          <a:bodyPr/>
          <a:lstStyle>
            <a:lvl1pPr marL="0" indent="0">
              <a:buNone/>
              <a:defRPr sz="2400">
                <a:solidFill>
                  <a:srgbClr val="505050"/>
                </a:solidFill>
              </a:defRPr>
            </a:lvl1pPr>
            <a:lvl2pPr marL="285695" indent="-285695">
              <a:buFont typeface="Arial"/>
              <a:buChar char="•"/>
              <a:defRPr sz="1800">
                <a:latin typeface="+mn-lt"/>
              </a:defRPr>
            </a:lvl2pPr>
            <a:lvl3pPr marL="228437" indent="-114218">
              <a:buFont typeface="Arial"/>
              <a:buChar char="•"/>
              <a:defRPr sz="1800">
                <a:latin typeface="+mn-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487863"/>
            <a:ext cx="6934200" cy="523129"/>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Apps</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15760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5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84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704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54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9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412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91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35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6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8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49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358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9" tIns="46609" rIns="46609" bIns="46609" numCol="1" spcCol="0" rtlCol="0" fromWordArt="0" anchor="ctr" anchorCtr="0" forceAA="0" compatLnSpc="1">
            <a:prstTxWarp prst="textNoShape">
              <a:avLst/>
            </a:prstTxWarp>
            <a:noAutofit/>
          </a:bodyPr>
          <a:lstStyle/>
          <a:p>
            <a:pPr algn="ctr" defTabSz="9318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21157"/>
            <a:ext cx="11887199" cy="1995932"/>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0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196" indent="0">
              <a:buNone/>
              <a:defRPr>
                <a:gradFill>
                  <a:gsLst>
                    <a:gs pos="1250">
                      <a:srgbClr val="000000"/>
                    </a:gs>
                    <a:gs pos="100000">
                      <a:srgbClr val="000000"/>
                    </a:gs>
                  </a:gsLst>
                  <a:lin ang="5400000" scaled="0"/>
                </a:gradFill>
                <a:latin typeface="Segoe UI" pitchFamily="34" charset="0"/>
                <a:cs typeface="Segoe UI" pitchFamily="34" charset="0"/>
              </a:defRPr>
            </a:lvl3pPr>
            <a:lvl4pPr marL="81398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25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75076"/>
          </a:xfrm>
          <a:prstGeom prst="rect">
            <a:avLst/>
          </a:prstGeom>
        </p:spPr>
        <p:txBody>
          <a:bodyPr/>
          <a:lstStyle>
            <a:lvl1pPr marL="290309" indent="-290309">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97" indent="-280789">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07" indent="-290309">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46" indent="-2284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285" indent="-2284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8"/>
            <a:ext cx="12436476" cy="631451"/>
          </a:xfrm>
          <a:prstGeom prst="rect">
            <a:avLst/>
          </a:prstGeom>
          <a:solidFill>
            <a:srgbClr val="FFFF99"/>
          </a:solidFill>
        </p:spPr>
        <p:txBody>
          <a:bodyPr wrap="square" lIns="155379" tIns="77690" rIns="155379" bIns="77690" anchor="b" anchorCtr="0">
            <a:noAutofit/>
          </a:bodyPr>
          <a:lstStyle>
            <a:lvl1pPr algn="r">
              <a:buFont typeface="Arial" pitchFamily="34" charset="0"/>
              <a:buNone/>
              <a:defRPr sz="36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5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526646"/>
            <a:ext cx="3855307" cy="2348430"/>
          </a:xfrm>
          <a:solidFill>
            <a:schemeClr val="bg2">
              <a:lumMod val="85000"/>
            </a:schemeClr>
          </a:solidFill>
        </p:spPr>
        <p:txBody>
          <a:bodyPr/>
          <a:lstStyle>
            <a:lvl1pPr>
              <a:defRPr/>
            </a:lvl1pPr>
          </a:lstStyle>
          <a:p>
            <a:r>
              <a:rPr lang="en-US" dirty="0"/>
              <a:t>Drag picture to placeholder or click icon to add </a:t>
            </a:r>
          </a:p>
        </p:txBody>
      </p:sp>
      <p:sp>
        <p:nvSpPr>
          <p:cNvPr id="6" name="Text Placeholder 13"/>
          <p:cNvSpPr>
            <a:spLocks noGrp="1"/>
          </p:cNvSpPr>
          <p:nvPr>
            <p:ph type="body" sz="quarter" idx="16"/>
          </p:nvPr>
        </p:nvSpPr>
        <p:spPr>
          <a:xfrm>
            <a:off x="4272729" y="3331099"/>
            <a:ext cx="7664994" cy="332345"/>
          </a:xfrm>
        </p:spPr>
        <p:txBody>
          <a:bodyPr vert="horz" wrap="square" lIns="0" tIns="0" rIns="0" bIns="0" rtlCol="0" anchor="ctr">
            <a:spAutoFit/>
          </a:bodyPr>
          <a:lstStyle>
            <a:lvl1pPr>
              <a:defRPr lang="en-US" sz="2400" dirty="0" smtClean="0">
                <a:solidFill>
                  <a:schemeClr val="bg1"/>
                </a:solidFill>
                <a:latin typeface="+mn-lt"/>
              </a:defRPr>
            </a:lvl1pPr>
          </a:lstStyle>
          <a:p>
            <a:pPr lvl="0"/>
            <a:r>
              <a:rPr lang="en-US" dirty="0"/>
              <a:t>Click to edit Master text styles</a:t>
            </a:r>
          </a:p>
        </p:txBody>
      </p:sp>
      <p:sp>
        <p:nvSpPr>
          <p:cNvPr id="2" name="Rectangle 1"/>
          <p:cNvSpPr/>
          <p:nvPr userDrawn="1"/>
        </p:nvSpPr>
        <p:spPr>
          <a:xfrm>
            <a:off x="0" y="0"/>
            <a:ext cx="3855307" cy="161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276" tIns="62138" rIns="124276" bIns="62138" rtlCol="0" anchor="ctr"/>
          <a:lstStyle/>
          <a:p>
            <a:pPr algn="ctr" defTabSz="932032"/>
            <a:endParaRPr lang="en-US" sz="1800" dirty="0" err="1">
              <a:solidFill>
                <a:srgbClr val="FFFFFF"/>
              </a:solidFill>
              <a:latin typeface="Segoe UI"/>
            </a:endParaRPr>
          </a:p>
        </p:txBody>
      </p:sp>
      <p:sp>
        <p:nvSpPr>
          <p:cNvPr id="8" name="Title 1"/>
          <p:cNvSpPr>
            <a:spLocks noGrp="1"/>
          </p:cNvSpPr>
          <p:nvPr>
            <p:ph type="title"/>
          </p:nvPr>
        </p:nvSpPr>
        <p:spPr>
          <a:xfrm>
            <a:off x="209327" y="233153"/>
            <a:ext cx="3410796" cy="772202"/>
          </a:xfrm>
        </p:spPr>
        <p:txBody>
          <a:bodyPr/>
          <a:lstStyle>
            <a:lvl1pPr>
              <a:lnSpc>
                <a:spcPct val="90000"/>
              </a:lnSpc>
              <a:defRPr sz="3799" spc="-136" baseline="0">
                <a:latin typeface="+mj-lt"/>
              </a:defRPr>
            </a:lvl1pPr>
          </a:lstStyle>
          <a:p>
            <a:r>
              <a:rPr lang="en-US" dirty="0"/>
              <a:t>Click to edit Master title style</a:t>
            </a:r>
          </a:p>
        </p:txBody>
      </p:sp>
    </p:spTree>
    <p:extLst>
      <p:ext uri="{BB962C8B-B14F-4D97-AF65-F5344CB8AC3E}">
        <p14:creationId xmlns:p14="http://schemas.microsoft.com/office/powerpoint/2010/main" val="181099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7" y="1113378"/>
            <a:ext cx="11885613" cy="523628"/>
          </a:xfrm>
        </p:spPr>
        <p:txBody>
          <a:bodyPr/>
          <a:lstStyle>
            <a:lvl1pPr marL="0" indent="0">
              <a:buNone/>
              <a:defRPr lang="en-US" sz="2400" kern="1200" spc="-70">
                <a:solidFill>
                  <a:schemeClr val="accent2"/>
                </a:solidFill>
                <a:latin typeface="+mn-lt"/>
                <a:ea typeface="+mn-ea"/>
                <a:cs typeface="+mn-cs"/>
              </a:defRPr>
            </a:lvl1pPr>
            <a:lvl2pPr marL="342635" indent="0">
              <a:buNone/>
              <a:defRPr/>
            </a:lvl2pPr>
            <a:lvl3pPr marL="571057" indent="0">
              <a:buNone/>
              <a:defRPr/>
            </a:lvl3pPr>
            <a:lvl4pPr marL="799480" indent="0">
              <a:buNone/>
              <a:defRPr/>
            </a:lvl4pPr>
            <a:lvl5pPr marL="1027902"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932019"/>
            <a:r>
              <a:rPr lang="en-US">
                <a:solidFill>
                  <a:srgbClr val="68217A"/>
                </a:solidFill>
              </a:rPr>
              <a:t>Microsoft Confidential: For Partner Use Only</a:t>
            </a:r>
            <a:endParaRPr lang="en-US" dirty="0">
              <a:solidFill>
                <a:srgbClr val="68217A"/>
              </a:solidFill>
            </a:endParaRPr>
          </a:p>
        </p:txBody>
      </p:sp>
      <p:sp>
        <p:nvSpPr>
          <p:cNvPr id="4" name="Slide Number Placeholder 3"/>
          <p:cNvSpPr>
            <a:spLocks noGrp="1"/>
          </p:cNvSpPr>
          <p:nvPr>
            <p:ph type="sldNum" sz="quarter" idx="11"/>
          </p:nvPr>
        </p:nvSpPr>
        <p:spPr/>
        <p:txBody>
          <a:bodyPr/>
          <a:lstStyle/>
          <a:p>
            <a:pPr defTabSz="932019"/>
            <a:fld id="{894E8EF0-91FF-4791-8529-F57CE0475C15}" type="slidenum">
              <a:rPr lang="pt-PT" smtClean="0">
                <a:solidFill>
                  <a:srgbClr val="68217A"/>
                </a:solidFill>
              </a:rPr>
              <a:pPr defTabSz="932019"/>
              <a:t>‹#›</a:t>
            </a:fld>
            <a:endParaRPr lang="pt-PT" dirty="0">
              <a:solidFill>
                <a:srgbClr val="68217A"/>
              </a:solidFill>
            </a:endParaRPr>
          </a:p>
        </p:txBody>
      </p:sp>
    </p:spTree>
    <p:extLst>
      <p:ext uri="{BB962C8B-B14F-4D97-AF65-F5344CB8AC3E}">
        <p14:creationId xmlns:p14="http://schemas.microsoft.com/office/powerpoint/2010/main" val="248354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306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4113938941"/>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4025279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876538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444471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stretch>
            <a:fillRect/>
          </a:stretch>
        </p:blipFill>
        <p:spPr>
          <a:xfrm>
            <a:off x="-1" y="4494078"/>
            <a:ext cx="12436475" cy="2557690"/>
          </a:xfrm>
          <a:prstGeom prst="rect">
            <a:avLst/>
          </a:prstGeom>
        </p:spPr>
      </p:pic>
    </p:spTree>
    <p:extLst>
      <p:ext uri="{BB962C8B-B14F-4D97-AF65-F5344CB8AC3E}">
        <p14:creationId xmlns:p14="http://schemas.microsoft.com/office/powerpoint/2010/main" val="3969253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spTree>
    <p:extLst>
      <p:ext uri="{BB962C8B-B14F-4D97-AF65-F5344CB8AC3E}">
        <p14:creationId xmlns:p14="http://schemas.microsoft.com/office/powerpoint/2010/main" val="1164880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2113468519"/>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909206"/>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384546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6593209"/>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8159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0734729"/>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36498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463527719"/>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736604559"/>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0" y="0"/>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003426"/>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639007"/>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304505193"/>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73130642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70072922"/>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stretch>
            <a:fillRect/>
          </a:stretch>
        </p:blipFill>
        <p:spPr>
          <a:xfrm>
            <a:off x="6294437" y="2125662"/>
            <a:ext cx="5534188" cy="4155496"/>
          </a:xfrm>
          <a:prstGeom prst="rect">
            <a:avLst/>
          </a:prstGeom>
        </p:spPr>
      </p:pic>
    </p:spTree>
    <p:extLst>
      <p:ext uri="{BB962C8B-B14F-4D97-AF65-F5344CB8AC3E}">
        <p14:creationId xmlns:p14="http://schemas.microsoft.com/office/powerpoint/2010/main" val="421680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381737"/>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439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l="-3"/>
          <a:stretch/>
        </p:blipFill>
        <p:spPr>
          <a:xfrm>
            <a:off x="0" y="0"/>
            <a:ext cx="12434711" cy="6994525"/>
          </a:xfrm>
          <a:prstGeom prst="rect">
            <a:avLst/>
          </a:prstGeom>
        </p:spPr>
      </p:pic>
      <p:sp>
        <p:nvSpPr>
          <p:cNvPr id="4" name="Rectangle 3"/>
          <p:cNvSpPr/>
          <p:nvPr userDrawn="1"/>
        </p:nvSpPr>
        <p:spPr bwMode="auto">
          <a:xfrm>
            <a:off x="272987" y="2674312"/>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674311"/>
            <a:ext cx="6402452"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7" y="4503092"/>
            <a:ext cx="6402452"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dirty="0"/>
              <a:t>Speaker Name</a:t>
            </a:r>
          </a:p>
        </p:txBody>
      </p:sp>
      <p:grpSp>
        <p:nvGrpSpPr>
          <p:cNvPr id="14" name="Group 13"/>
          <p:cNvGrpSpPr>
            <a:grpSpLocks noChangeAspect="1"/>
          </p:cNvGrpSpPr>
          <p:nvPr userDrawn="1"/>
        </p:nvGrpSpPr>
        <p:grpSpPr bwMode="gray">
          <a:xfrm>
            <a:off x="10297862" y="6148227"/>
            <a:ext cx="1681413" cy="360979"/>
            <a:chOff x="457200" y="1643393"/>
            <a:chExt cx="4492753" cy="96454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0786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001523"/>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2016 </a:t>
            </a:r>
            <a:r>
              <a:rPr lang="en-US" sz="1000" baseline="0" dirty="0">
                <a:solidFill>
                  <a:schemeClr val="bg1"/>
                </a:solidFill>
                <a:cs typeface="Segoe UI" pitchFamily="34" charset="0"/>
              </a:rPr>
              <a:t>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144814725"/>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5920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10056498" cy="1830388"/>
          </a:xfrm>
          <a:noFill/>
        </p:spPr>
        <p:txBody>
          <a:bodyPr lIns="146230" tIns="109670" rIns="146230" bIns="109670">
            <a:noAutofit/>
          </a:bodyPr>
          <a:lstStyle>
            <a:lvl1pPr marL="0" indent="0">
              <a:spcBef>
                <a:spcPts val="0"/>
              </a:spcBef>
              <a:buNone/>
              <a:defRPr sz="34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30" tIns="91395" rIns="146230" bIns="91395" anchor="t" anchorCtr="0"/>
          <a:lstStyle>
            <a:lvl1pPr>
              <a:defRPr sz="5997" spc="-101"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3" y="479776"/>
            <a:ext cx="1552931" cy="332658"/>
          </a:xfrm>
          <a:prstGeom prst="rect">
            <a:avLst/>
          </a:prstGeom>
        </p:spPr>
      </p:pic>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3754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230" tIns="91395" rIns="146230" bIns="91395" anchor="t" anchorCtr="0"/>
          <a:lstStyle>
            <a:lvl1pPr>
              <a:defRPr sz="5997"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92"/>
            <a:ext cx="9143937" cy="1828007"/>
          </a:xfrm>
          <a:noFill/>
        </p:spPr>
        <p:txBody>
          <a:bodyPr lIns="146230" tIns="109670" rIns="146230" bIns="109670">
            <a:noAutofit/>
          </a:bodyPr>
          <a:lstStyle>
            <a:lvl1pPr marL="0" indent="0">
              <a:spcBef>
                <a:spcPts val="0"/>
              </a:spcBef>
              <a:buNone/>
              <a:defRPr sz="349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3" y="479776"/>
            <a:ext cx="1552931" cy="332658"/>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77"/>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6579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97557" y="113283"/>
            <a:ext cx="6447654" cy="67679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94702" y="6305574"/>
            <a:ext cx="1552931" cy="332660"/>
          </a:xfrm>
          <a:prstGeom prst="rect">
            <a:avLst/>
          </a:prstGeom>
        </p:spPr>
      </p:pic>
    </p:spTree>
    <p:extLst>
      <p:ext uri="{BB962C8B-B14F-4D97-AF65-F5344CB8AC3E}">
        <p14:creationId xmlns:p14="http://schemas.microsoft.com/office/powerpoint/2010/main" val="13822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5"/>
            <a:ext cx="12436475" cy="6994524"/>
          </a:xfrm>
          <a:prstGeom prst="rect">
            <a:avLst/>
          </a:prstGeom>
        </p:spPr>
      </p:pic>
      <p:sp>
        <p:nvSpPr>
          <p:cNvPr id="17" name="Rectangle 16"/>
          <p:cNvSpPr/>
          <p:nvPr userDrawn="1"/>
        </p:nvSpPr>
        <p:spPr bwMode="gray">
          <a:xfrm>
            <a:off x="274639" y="2125663"/>
            <a:ext cx="6400800" cy="36576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230" tIns="91395" rIns="146230" bIns="91395" anchor="t" anchorCtr="0"/>
          <a:lstStyle>
            <a:lvl1pPr>
              <a:defRPr sz="5997"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6"/>
            <a:ext cx="6402388" cy="1825625"/>
          </a:xfrm>
          <a:noFill/>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spTree>
    <p:extLst>
      <p:ext uri="{BB962C8B-B14F-4D97-AF65-F5344CB8AC3E}">
        <p14:creationId xmlns:p14="http://schemas.microsoft.com/office/powerpoint/2010/main" val="233908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9" y="0"/>
            <a:ext cx="12434711" cy="6994525"/>
          </a:xfrm>
          <a:prstGeom prst="rect">
            <a:avLst/>
          </a:prstGeom>
        </p:spPr>
      </p:pic>
      <p:sp>
        <p:nvSpPr>
          <p:cNvPr id="17" name="Rectangle 16"/>
          <p:cNvSpPr/>
          <p:nvPr userDrawn="1"/>
        </p:nvSpPr>
        <p:spPr bwMode="gray">
          <a:xfrm>
            <a:off x="274639"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997"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6"/>
            <a:ext cx="7316787" cy="1825625"/>
          </a:xfrm>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790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3" y="5"/>
            <a:ext cx="12434710" cy="6994524"/>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397"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7" cy="1828800"/>
          </a:xfrm>
          <a:noFill/>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spTree>
    <p:extLst>
      <p:ext uri="{BB962C8B-B14F-4D97-AF65-F5344CB8AC3E}">
        <p14:creationId xmlns:p14="http://schemas.microsoft.com/office/powerpoint/2010/main" val="19251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bwMode="gray">
          <a:xfrm>
            <a:off x="1" y="4"/>
            <a:ext cx="12436475" cy="6994526"/>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ltGray">
          <a:xfrm>
            <a:off x="273050" y="2123925"/>
            <a:ext cx="7316787" cy="1830538"/>
          </a:xfrm>
          <a:noFill/>
        </p:spPr>
        <p:txBody>
          <a:bodyPr lIns="146230" tIns="91395" rIns="146230" bIns="91395" anchor="t" anchorCtr="0"/>
          <a:lstStyle>
            <a:lvl1pPr>
              <a:defRPr sz="5397" spc="-101" baseline="0">
                <a:gradFill>
                  <a:gsLst>
                    <a:gs pos="5833">
                      <a:srgbClr val="FFFFFF"/>
                    </a:gs>
                    <a:gs pos="18000">
                      <a:srgbClr val="FFFFFF"/>
                    </a:gs>
                  </a:gsLst>
                  <a:lin ang="5400000" scaled="0"/>
                </a:gradFill>
              </a:defRPr>
            </a:lvl1pPr>
          </a:lstStyle>
          <a:p>
            <a:endParaRPr lang="en-US" dirty="0"/>
          </a:p>
        </p:txBody>
      </p:sp>
      <p:sp>
        <p:nvSpPr>
          <p:cNvPr id="3" name="Text Placeholder 2"/>
          <p:cNvSpPr>
            <a:spLocks noGrp="1"/>
          </p:cNvSpPr>
          <p:nvPr>
            <p:ph type="body" sz="quarter" idx="14"/>
          </p:nvPr>
        </p:nvSpPr>
        <p:spPr bwMode="ltGray">
          <a:xfrm>
            <a:off x="273050" y="3946526"/>
            <a:ext cx="7316787" cy="1828800"/>
          </a:xfrm>
          <a:noFill/>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spTree>
    <p:extLst>
      <p:ext uri="{BB962C8B-B14F-4D97-AF65-F5344CB8AC3E}">
        <p14:creationId xmlns:p14="http://schemas.microsoft.com/office/powerpoint/2010/main" val="36355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Tree>
    <p:extLst>
      <p:ext uri="{BB962C8B-B14F-4D97-AF65-F5344CB8AC3E}">
        <p14:creationId xmlns:p14="http://schemas.microsoft.com/office/powerpoint/2010/main" val="167832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7"/>
            <a:ext cx="12435594" cy="6995021"/>
          </a:xfrm>
          <a:prstGeom prst="rect">
            <a:avLst/>
          </a:prstGeom>
        </p:spPr>
      </p:pic>
      <p:sp>
        <p:nvSpPr>
          <p:cNvPr id="18" name="Rectangle 17"/>
          <p:cNvSpPr/>
          <p:nvPr userDrawn="1"/>
        </p:nvSpPr>
        <p:spPr bwMode="gray">
          <a:xfrm>
            <a:off x="313581" y="1409030"/>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11992" y="1409037"/>
            <a:ext cx="6402388" cy="1828801"/>
          </a:xfrm>
          <a:noFill/>
        </p:spPr>
        <p:txBody>
          <a:bodyPr vert="horz" wrap="square" lIns="146230" tIns="91395" rIns="146230" bIns="91395" rtlCol="0" anchor="t" anchorCtr="0">
            <a:noAutofit/>
          </a:bodyPr>
          <a:lstStyle>
            <a:lvl1pPr>
              <a:defRPr lang="en-US" sz="5997" spc="-101"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13581" y="3237830"/>
            <a:ext cx="6400800" cy="1828800"/>
          </a:xfrm>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2434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4712" cy="6994526"/>
          </a:xfrm>
          <a:prstGeom prst="rect">
            <a:avLst/>
          </a:prstGeom>
        </p:spPr>
      </p:pic>
      <p:sp>
        <p:nvSpPr>
          <p:cNvPr id="19" name="Rectangle 18"/>
          <p:cNvSpPr/>
          <p:nvPr userDrawn="1"/>
        </p:nvSpPr>
        <p:spPr bwMode="gray">
          <a:xfrm>
            <a:off x="274704" y="2125679"/>
            <a:ext cx="7315200" cy="365758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2125662"/>
            <a:ext cx="7315200" cy="1828800"/>
          </a:xfrm>
          <a:noFill/>
        </p:spPr>
        <p:txBody>
          <a:bodyPr lIns="146230" tIns="91395" rIns="146230" bIns="91395" anchor="t" anchorCtr="0"/>
          <a:lstStyle>
            <a:lvl1pPr>
              <a:defRPr sz="5997"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4" y="3952874"/>
            <a:ext cx="7315200" cy="1830388"/>
          </a:xfrm>
          <a:noFill/>
        </p:spPr>
        <p:txBody>
          <a:bodyPr lIns="146230" tIns="109670" rIns="146230" bIns="109670">
            <a:noAutofit/>
          </a:bodyPr>
          <a:lstStyle>
            <a:lvl1pPr marL="0" indent="0">
              <a:spcBef>
                <a:spcPts val="0"/>
              </a:spcBef>
              <a:buNone/>
              <a:defRPr sz="329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25970" y="6173389"/>
            <a:ext cx="1552931" cy="332660"/>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40" y="296877"/>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3168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5"/>
            <a:ext cx="10056812" cy="2751698"/>
          </a:xfrm>
          <a:noFill/>
        </p:spPr>
        <p:txBody>
          <a:bodyPr tIns="91395" bIns="91395" anchor="t" anchorCtr="0"/>
          <a:lstStyle>
            <a:lvl1pPr>
              <a:defRPr sz="7195"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71"/>
            <a:ext cx="10058400" cy="1829593"/>
          </a:xfrm>
          <a:noFill/>
        </p:spPr>
        <p:txBody>
          <a:bodyPr lIns="182787" tIns="146230" rIns="182787" bIns="146230">
            <a:noAutofit/>
          </a:bodyPr>
          <a:lstStyle>
            <a:lvl1pPr marL="0" indent="0">
              <a:spcBef>
                <a:spcPts val="0"/>
              </a:spcBef>
              <a:buNone/>
              <a:defRPr sz="349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194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5"/>
            <a:ext cx="10056812" cy="2751698"/>
          </a:xfrm>
          <a:noFill/>
        </p:spPr>
        <p:txBody>
          <a:bodyPr tIns="91395" bIns="91395" anchor="t" anchorCtr="0"/>
          <a:lstStyle>
            <a:lvl1pPr>
              <a:defRPr sz="7195"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57556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9"/>
            <a:ext cx="11887200" cy="1831975"/>
          </a:xfrm>
          <a:noFill/>
        </p:spPr>
        <p:txBody>
          <a:bodyPr tIns="91395" bIns="91395" anchor="t" anchorCtr="0"/>
          <a:lstStyle>
            <a:lvl1pPr>
              <a:defRPr sz="8796"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282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9"/>
            <a:ext cx="11887200" cy="1831975"/>
          </a:xfrm>
          <a:noFill/>
        </p:spPr>
        <p:txBody>
          <a:bodyPr tIns="91395" bIns="91395" anchor="t" anchorCtr="0"/>
          <a:lstStyle>
            <a:lvl1pPr>
              <a:defRPr sz="8796"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81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9"/>
            <a:ext cx="11887200" cy="1831975"/>
          </a:xfrm>
          <a:noFill/>
        </p:spPr>
        <p:txBody>
          <a:bodyPr tIns="91395" bIns="91395" anchor="t" anchorCtr="0"/>
          <a:lstStyle>
            <a:lvl1pPr>
              <a:defRPr sz="8796"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675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346" indent="0">
              <a:buNone/>
              <a:defRPr/>
            </a:lvl3pPr>
            <a:lvl4pPr marL="456696" indent="0">
              <a:buNone/>
              <a:defRPr/>
            </a:lvl4pPr>
            <a:lvl5pPr marL="6850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804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8" y="295281"/>
            <a:ext cx="9984566" cy="917575"/>
          </a:xfrm>
        </p:spPr>
        <p:txBody>
          <a:bodyPr/>
          <a:lstStyle>
            <a:lvl1pPr>
              <a:defRPr baseline="0"/>
            </a:lvl1pPr>
          </a:lstStyle>
          <a:p>
            <a:r>
              <a:rPr lang="en-US" dirty="0"/>
              <a:t>Customer Case – OEM Partner</a:t>
            </a:r>
          </a:p>
        </p:txBody>
      </p:sp>
      <p:sp>
        <p:nvSpPr>
          <p:cNvPr id="6" name="Text Placeholder 5"/>
          <p:cNvSpPr>
            <a:spLocks noGrp="1"/>
          </p:cNvSpPr>
          <p:nvPr>
            <p:ph type="body" sz="quarter" idx="10" hasCustomPrompt="1"/>
          </p:nvPr>
        </p:nvSpPr>
        <p:spPr>
          <a:xfrm>
            <a:off x="5227638" y="1668463"/>
            <a:ext cx="6934200" cy="1080298"/>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The Challenge</a:t>
            </a:r>
          </a:p>
          <a:p>
            <a:pPr lvl="1"/>
            <a:r>
              <a:rPr lang="en-US" dirty="0"/>
              <a:t>Body copy</a:t>
            </a:r>
          </a:p>
          <a:p>
            <a:pPr lvl="2"/>
            <a:r>
              <a:rPr lang="en-US" dirty="0"/>
              <a:t>Bullet</a:t>
            </a:r>
          </a:p>
        </p:txBody>
      </p:sp>
      <p:sp>
        <p:nvSpPr>
          <p:cNvPr id="5" name="Rectangle 4"/>
          <p:cNvSpPr/>
          <p:nvPr userDrawn="1"/>
        </p:nvSpPr>
        <p:spPr bwMode="auto">
          <a:xfrm>
            <a:off x="268687" y="0"/>
            <a:ext cx="1783080" cy="180573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ctr" anchorCtr="0" forceAA="0" compatLnSpc="1">
            <a:prstTxWarp prst="textNoShape">
              <a:avLst/>
            </a:prstTxWarp>
            <a:noAutofit/>
          </a:bodyPr>
          <a:lstStyle/>
          <a:p>
            <a:pPr defTabSz="931445" fontAlgn="base">
              <a:lnSpc>
                <a:spcPct val="90000"/>
              </a:lnSpc>
              <a:spcBef>
                <a:spcPct val="0"/>
              </a:spcBef>
              <a:spcAft>
                <a:spcPts val="612"/>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1" hasCustomPrompt="1"/>
          </p:nvPr>
        </p:nvSpPr>
        <p:spPr>
          <a:xfrm>
            <a:off x="5227638" y="3268665"/>
            <a:ext cx="6934200" cy="1080298"/>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The Approach</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868863"/>
            <a:ext cx="6934200" cy="1080298"/>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The Outcomes</a:t>
            </a:r>
          </a:p>
          <a:p>
            <a:pPr lvl="1"/>
            <a:r>
              <a:rPr lang="en-US" dirty="0"/>
              <a:t>Body copy</a:t>
            </a:r>
          </a:p>
          <a:p>
            <a:pPr lvl="2"/>
            <a:r>
              <a:rPr lang="en-US" dirty="0"/>
              <a:t>Bullet</a:t>
            </a:r>
          </a:p>
        </p:txBody>
      </p:sp>
      <p:sp>
        <p:nvSpPr>
          <p:cNvPr id="13" name="Picture Placeholder 12"/>
          <p:cNvSpPr>
            <a:spLocks noGrp="1"/>
          </p:cNvSpPr>
          <p:nvPr>
            <p:ph type="pic" sz="quarter" idx="13" hasCustomPrompt="1"/>
          </p:nvPr>
        </p:nvSpPr>
        <p:spPr>
          <a:xfrm>
            <a:off x="274638" y="296862"/>
            <a:ext cx="1752600" cy="868937"/>
          </a:xfrm>
        </p:spPr>
        <p:txBody>
          <a:bodyPr/>
          <a:lstStyle>
            <a:lvl1pPr marL="0" indent="0">
              <a:buNone/>
              <a:defRPr sz="2399">
                <a:solidFill>
                  <a:srgbClr val="FFFFFF"/>
                </a:solidFill>
              </a:defRPr>
            </a:lvl1pPr>
          </a:lstStyle>
          <a:p>
            <a:r>
              <a:rPr lang="en-US" dirty="0"/>
              <a:t>Customer Logo</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399">
                <a:solidFill>
                  <a:schemeClr val="tx1"/>
                </a:solidFill>
              </a:defRPr>
            </a:lvl1pPr>
          </a:lstStyle>
          <a:p>
            <a:endParaRPr lang="en-US" dirty="0"/>
          </a:p>
        </p:txBody>
      </p:sp>
    </p:spTree>
    <p:extLst>
      <p:ext uri="{BB962C8B-B14F-4D97-AF65-F5344CB8AC3E}">
        <p14:creationId xmlns:p14="http://schemas.microsoft.com/office/powerpoint/2010/main" val="28116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8" y="295281"/>
            <a:ext cx="9984566" cy="917575"/>
          </a:xfrm>
        </p:spPr>
        <p:txBody>
          <a:bodyPr/>
          <a:lstStyle>
            <a:lvl1pPr>
              <a:defRPr baseline="0"/>
            </a:lvl1pPr>
          </a:lstStyle>
          <a:p>
            <a:r>
              <a:rPr lang="en-US" dirty="0"/>
              <a:t>Appendix Slides</a:t>
            </a:r>
          </a:p>
        </p:txBody>
      </p:sp>
      <p:sp>
        <p:nvSpPr>
          <p:cNvPr id="6" name="Text Placeholder 5"/>
          <p:cNvSpPr>
            <a:spLocks noGrp="1"/>
          </p:cNvSpPr>
          <p:nvPr>
            <p:ph type="body" sz="quarter" idx="10" hasCustomPrompt="1"/>
          </p:nvPr>
        </p:nvSpPr>
        <p:spPr>
          <a:xfrm>
            <a:off x="5227638" y="1668463"/>
            <a:ext cx="6934200" cy="1130988"/>
          </a:xfrm>
        </p:spPr>
        <p:txBody>
          <a:bodyPr/>
          <a:lstStyle>
            <a:lvl1pPr marL="0" indent="0">
              <a:buNone/>
              <a:defRPr sz="2399">
                <a:solidFill>
                  <a:srgbClr val="505050"/>
                </a:solidFill>
              </a:defRPr>
            </a:lvl1pPr>
            <a:lvl2pPr marL="285582" indent="-285582">
              <a:buFont typeface="Arial"/>
              <a:buChar char="•"/>
              <a:defRPr sz="1799">
                <a:latin typeface="+mn-lt"/>
              </a:defRPr>
            </a:lvl2pPr>
            <a:lvl3pPr marL="228346" indent="-114173">
              <a:buFont typeface="Arial"/>
              <a:buChar char="•"/>
              <a:defRPr sz="1799">
                <a:latin typeface="+mn-lt"/>
              </a:defRPr>
            </a:lvl3pPr>
            <a:lvl4pPr marL="291779" indent="0">
              <a:buNone/>
              <a:defRPr sz="1598"/>
            </a:lvl4pPr>
            <a:lvl5pPr marL="456696" indent="0">
              <a:buNone/>
              <a:defRPr sz="1598"/>
            </a:lvl5pPr>
          </a:lstStyle>
          <a:p>
            <a:pPr lvl="0"/>
            <a:r>
              <a:rPr lang="en-US" dirty="0"/>
              <a:t>The Challenge</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487864"/>
            <a:ext cx="6934200" cy="523129"/>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Apps</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399">
                <a:solidFill>
                  <a:schemeClr val="tx1"/>
                </a:solidFill>
              </a:defRPr>
            </a:lvl1pPr>
          </a:lstStyle>
          <a:p>
            <a:endParaRPr lang="en-US" dirty="0"/>
          </a:p>
        </p:txBody>
      </p:sp>
    </p:spTree>
    <p:extLst>
      <p:ext uri="{BB962C8B-B14F-4D97-AF65-F5344CB8AC3E}">
        <p14:creationId xmlns:p14="http://schemas.microsoft.com/office/powerpoint/2010/main" val="174957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85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346" indent="0">
              <a:buNone/>
              <a:defRPr/>
            </a:lvl3pPr>
            <a:lvl4pPr marL="456696" indent="0">
              <a:buNone/>
              <a:defRPr/>
            </a:lvl4pPr>
            <a:lvl5pPr marL="6850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8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0935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58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0935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8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1"/>
            <a:ext cx="5486399" cy="2468368"/>
          </a:xfrm>
        </p:spPr>
        <p:txBody>
          <a:bodyPr wrap="square">
            <a:spAutoFit/>
          </a:bodyPr>
          <a:lstStyle>
            <a:lvl1pPr marL="0" indent="0">
              <a:spcBef>
                <a:spcPts val="1224"/>
              </a:spcBef>
              <a:buClr>
                <a:schemeClr val="tx1"/>
              </a:buClr>
              <a:buFont typeface="Wingdings" pitchFamily="2" charset="2"/>
              <a:buNone/>
              <a:defRPr sz="3497">
                <a:gradFill>
                  <a:gsLst>
                    <a:gs pos="1250">
                      <a:schemeClr val="tx2"/>
                    </a:gs>
                    <a:gs pos="99000">
                      <a:schemeClr val="tx2"/>
                    </a:gs>
                  </a:gsLst>
                  <a:lin ang="5400000" scaled="0"/>
                </a:gradFill>
              </a:defRPr>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1"/>
            <a:ext cx="5486399" cy="2468368"/>
          </a:xfrm>
        </p:spPr>
        <p:txBody>
          <a:bodyPr wrap="square">
            <a:spAutoFit/>
          </a:bodyPr>
          <a:lstStyle>
            <a:lvl1pPr marL="0" indent="0">
              <a:spcBef>
                <a:spcPts val="1224"/>
              </a:spcBef>
              <a:buClr>
                <a:schemeClr val="tx1"/>
              </a:buClr>
              <a:buFont typeface="Wingdings" pitchFamily="2" charset="2"/>
              <a:buNone/>
              <a:defRPr sz="3497">
                <a:gradFill>
                  <a:gsLst>
                    <a:gs pos="1250">
                      <a:schemeClr val="tx2"/>
                    </a:gs>
                    <a:gs pos="99000">
                      <a:schemeClr val="tx2"/>
                    </a:gs>
                  </a:gsLst>
                  <a:lin ang="5400000" scaled="0"/>
                </a:gradFill>
              </a:defRPr>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14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1"/>
            <a:ext cx="5486399" cy="2468368"/>
          </a:xfrm>
        </p:spPr>
        <p:txBody>
          <a:bodyPr wrap="square">
            <a:spAutoFit/>
          </a:bodyPr>
          <a:lstStyle>
            <a:lvl1pPr marL="0" indent="0">
              <a:spcBef>
                <a:spcPts val="1224"/>
              </a:spcBef>
              <a:buClr>
                <a:schemeClr val="tx1"/>
              </a:buClr>
              <a:buFont typeface="Wingdings" pitchFamily="2" charset="2"/>
              <a:buNone/>
              <a:defRPr sz="3497"/>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1"/>
            <a:ext cx="5486399" cy="2468368"/>
          </a:xfrm>
        </p:spPr>
        <p:txBody>
          <a:bodyPr wrap="square">
            <a:spAutoFit/>
          </a:bodyPr>
          <a:lstStyle>
            <a:lvl1pPr marL="0" indent="0">
              <a:spcBef>
                <a:spcPts val="1224"/>
              </a:spcBef>
              <a:buClr>
                <a:schemeClr val="tx1"/>
              </a:buClr>
              <a:buFont typeface="Wingdings" pitchFamily="2" charset="2"/>
              <a:buNone/>
              <a:defRPr sz="3497"/>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1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6"/>
            <a:ext cx="5486399" cy="2536079"/>
          </a:xfrm>
        </p:spPr>
        <p:txBody>
          <a:bodyPr wrap="square">
            <a:spAutoFit/>
          </a:bodyPr>
          <a:lstStyle>
            <a:lvl1pPr marL="287022" indent="-287022">
              <a:spcBef>
                <a:spcPts val="1224"/>
              </a:spcBef>
              <a:buClr>
                <a:schemeClr val="tx1"/>
              </a:buClr>
              <a:buFont typeface="Arial" pitchFamily="34" charset="0"/>
              <a:buChar char="•"/>
              <a:defRPr sz="3497"/>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6"/>
            <a:ext cx="5486399" cy="2536079"/>
          </a:xfrm>
        </p:spPr>
        <p:txBody>
          <a:bodyPr wrap="square">
            <a:spAutoFit/>
          </a:bodyPr>
          <a:lstStyle>
            <a:lvl1pPr marL="287022" indent="-287022">
              <a:spcBef>
                <a:spcPts val="1224"/>
              </a:spcBef>
              <a:buClr>
                <a:schemeClr val="tx1"/>
              </a:buClr>
              <a:buFont typeface="Arial" pitchFamily="34" charset="0"/>
              <a:buChar char="•"/>
              <a:defRPr sz="3497"/>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42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6"/>
            <a:ext cx="5486399" cy="2536079"/>
          </a:xfrm>
        </p:spPr>
        <p:txBody>
          <a:bodyPr wrap="square">
            <a:spAutoFit/>
          </a:bodyPr>
          <a:lstStyle>
            <a:lvl1pPr marL="287022" indent="-287022">
              <a:spcBef>
                <a:spcPts val="1224"/>
              </a:spcBef>
              <a:buClr>
                <a:schemeClr val="tx2"/>
              </a:buClr>
              <a:buFont typeface="Arial" pitchFamily="34" charset="0"/>
              <a:buChar char="•"/>
              <a:defRPr sz="3497">
                <a:gradFill>
                  <a:gsLst>
                    <a:gs pos="1250">
                      <a:schemeClr val="tx2"/>
                    </a:gs>
                    <a:gs pos="99000">
                      <a:schemeClr val="tx2"/>
                    </a:gs>
                  </a:gsLst>
                  <a:lin ang="5400000" scaled="0"/>
                </a:gradFill>
              </a:defRPr>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6"/>
            <a:ext cx="5486399" cy="2536079"/>
          </a:xfrm>
        </p:spPr>
        <p:txBody>
          <a:bodyPr wrap="square">
            <a:spAutoFit/>
          </a:bodyPr>
          <a:lstStyle>
            <a:lvl1pPr marL="287022" indent="-287022">
              <a:spcBef>
                <a:spcPts val="1224"/>
              </a:spcBef>
              <a:buClr>
                <a:schemeClr val="tx2"/>
              </a:buClr>
              <a:buFont typeface="Arial" pitchFamily="34" charset="0"/>
              <a:buChar char="•"/>
              <a:defRPr sz="3497">
                <a:gradFill>
                  <a:gsLst>
                    <a:gs pos="1250">
                      <a:schemeClr val="tx2"/>
                    </a:gs>
                    <a:gs pos="99000">
                      <a:schemeClr val="tx2"/>
                    </a:gs>
                  </a:gsLst>
                  <a:lin ang="5400000" scaled="0"/>
                </a:gradFill>
              </a:defRPr>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42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104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90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429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52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976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80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0" tIns="46590" rIns="46590" bIns="46590" numCol="1" spcCol="0" rtlCol="0" fromWordArt="0" anchor="ctr" anchorCtr="0" forceAA="0" compatLnSpc="1">
            <a:prstTxWarp prst="textNoShape">
              <a:avLst/>
            </a:prstTxWarp>
            <a:noAutofit/>
          </a:bodyPr>
          <a:lstStyle/>
          <a:p>
            <a:pPr algn="ctr" defTabSz="93144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4" y="1221157"/>
            <a:ext cx="11887199" cy="1995932"/>
          </a:xfrm>
        </p:spPr>
        <p:txBody>
          <a:bodyPr/>
          <a:lstStyle>
            <a:lvl1pPr marL="0" indent="0">
              <a:buNone/>
              <a:defRPr sz="3297">
                <a:gradFill>
                  <a:gsLst>
                    <a:gs pos="1250">
                      <a:srgbClr val="000000"/>
                    </a:gs>
                    <a:gs pos="100000">
                      <a:srgbClr val="000000"/>
                    </a:gs>
                  </a:gsLst>
                  <a:lin ang="5400000" scaled="0"/>
                </a:gradFill>
                <a:latin typeface="Segoe UI" pitchFamily="34" charset="0"/>
                <a:cs typeface="Segoe UI" pitchFamily="34" charset="0"/>
              </a:defRPr>
            </a:lvl1pPr>
            <a:lvl2pPr marL="346169" indent="0">
              <a:buNone/>
              <a:defRPr>
                <a:gradFill>
                  <a:gsLst>
                    <a:gs pos="1250">
                      <a:srgbClr val="000000"/>
                    </a:gs>
                    <a:gs pos="100000">
                      <a:srgbClr val="000000"/>
                    </a:gs>
                  </a:gsLst>
                  <a:lin ang="5400000" scaled="0"/>
                </a:gradFill>
                <a:latin typeface="Segoe UI" pitchFamily="34" charset="0"/>
                <a:cs typeface="Segoe UI" pitchFamily="34" charset="0"/>
              </a:defRPr>
            </a:lvl2pPr>
            <a:lvl3pPr marL="583964" indent="0">
              <a:buNone/>
              <a:defRPr>
                <a:gradFill>
                  <a:gsLst>
                    <a:gs pos="1250">
                      <a:srgbClr val="000000"/>
                    </a:gs>
                    <a:gs pos="100000">
                      <a:srgbClr val="000000"/>
                    </a:gs>
                  </a:gsLst>
                  <a:lin ang="5400000" scaled="0"/>
                </a:gradFill>
                <a:latin typeface="Segoe UI" pitchFamily="34" charset="0"/>
                <a:cs typeface="Segoe UI" pitchFamily="34" charset="0"/>
              </a:defRPr>
            </a:lvl3pPr>
            <a:lvl4pPr marL="813667" indent="0">
              <a:buNone/>
              <a:defRPr>
                <a:gradFill>
                  <a:gsLst>
                    <a:gs pos="1250">
                      <a:srgbClr val="000000"/>
                    </a:gs>
                    <a:gs pos="100000">
                      <a:srgbClr val="000000"/>
                    </a:gs>
                  </a:gsLst>
                  <a:lin ang="5400000" scaled="0"/>
                </a:gradFill>
                <a:latin typeface="Segoe UI" pitchFamily="34" charset="0"/>
                <a:cs typeface="Segoe UI" pitchFamily="34" charset="0"/>
              </a:defRPr>
            </a:lvl4pPr>
            <a:lvl5pPr marL="104984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3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3"/>
            <a:ext cx="11887200" cy="2475076"/>
          </a:xfrm>
          <a:prstGeom prst="rect">
            <a:avLst/>
          </a:prstGeom>
        </p:spPr>
        <p:txBody>
          <a:bodyPr/>
          <a:lstStyle>
            <a:lvl1pPr marL="290194" indent="-290194">
              <a:buClr>
                <a:schemeClr val="tx1"/>
              </a:buClr>
              <a:buSzPct val="90000"/>
              <a:buFont typeface="Arial" pitchFamily="34" charset="0"/>
              <a:buChar char="•"/>
              <a:defRPr sz="34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7">
              <a:buClr>
                <a:schemeClr val="tx1"/>
              </a:buClr>
              <a:buSzPct val="90000"/>
              <a:buFont typeface="Arial" pitchFamily="34" charset="0"/>
              <a:buChar char="•"/>
              <a:defRPr sz="32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6" indent="-290194">
              <a:buClr>
                <a:schemeClr val="tx1"/>
              </a:buClr>
              <a:buSzPct val="90000"/>
              <a:buFont typeface="Arial" pitchFamily="34" charset="0"/>
              <a:buChar char="•"/>
              <a:defRPr sz="28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4" indent="-228346">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3" indent="-228346">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379" tIns="77690" rIns="155379" bIns="77690" anchor="b" anchorCtr="0">
            <a:noAutofit/>
          </a:bodyPr>
          <a:lstStyle>
            <a:lvl1pPr algn="r">
              <a:buFont typeface="Arial" pitchFamily="34" charset="0"/>
              <a:buNone/>
              <a:defRPr sz="369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2187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526647"/>
            <a:ext cx="3855308" cy="2348430"/>
          </a:xfrm>
          <a:solidFill>
            <a:schemeClr val="bg2">
              <a:lumMod val="85000"/>
            </a:schemeClr>
          </a:solidFill>
        </p:spPr>
        <p:txBody>
          <a:bodyPr/>
          <a:lstStyle>
            <a:lvl1pPr>
              <a:defRPr/>
            </a:lvl1pPr>
          </a:lstStyle>
          <a:p>
            <a:r>
              <a:rPr lang="en-US" dirty="0"/>
              <a:t>Drag picture to placeholder or click icon to add </a:t>
            </a:r>
          </a:p>
        </p:txBody>
      </p:sp>
      <p:sp>
        <p:nvSpPr>
          <p:cNvPr id="6" name="Text Placeholder 13"/>
          <p:cNvSpPr>
            <a:spLocks noGrp="1"/>
          </p:cNvSpPr>
          <p:nvPr>
            <p:ph type="body" sz="quarter" idx="16"/>
          </p:nvPr>
        </p:nvSpPr>
        <p:spPr>
          <a:xfrm>
            <a:off x="4272730" y="3331099"/>
            <a:ext cx="7664994" cy="332345"/>
          </a:xfrm>
        </p:spPr>
        <p:txBody>
          <a:bodyPr vert="horz" wrap="square" lIns="0" tIns="0" rIns="0" bIns="0" rtlCol="0" anchor="ctr">
            <a:spAutoFit/>
          </a:bodyPr>
          <a:lstStyle>
            <a:lvl1pPr>
              <a:defRPr lang="en-US" sz="2399" dirty="0" smtClean="0">
                <a:solidFill>
                  <a:schemeClr val="bg1"/>
                </a:solidFill>
                <a:latin typeface="+mn-lt"/>
              </a:defRPr>
            </a:lvl1pPr>
          </a:lstStyle>
          <a:p>
            <a:pPr lvl="0"/>
            <a:r>
              <a:rPr lang="en-US" dirty="0"/>
              <a:t>Click to edit Master text styles</a:t>
            </a:r>
          </a:p>
        </p:txBody>
      </p:sp>
      <p:sp>
        <p:nvSpPr>
          <p:cNvPr id="2" name="Rectangle 1"/>
          <p:cNvSpPr/>
          <p:nvPr userDrawn="1"/>
        </p:nvSpPr>
        <p:spPr>
          <a:xfrm>
            <a:off x="0" y="0"/>
            <a:ext cx="3855308" cy="161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226" tIns="62113" rIns="124226" bIns="62113" rtlCol="0" anchor="ctr"/>
          <a:lstStyle/>
          <a:p>
            <a:pPr algn="ctr" defTabSz="931663"/>
            <a:endParaRPr lang="en-US" sz="1799" dirty="0" err="1">
              <a:solidFill>
                <a:srgbClr val="FFFFFF"/>
              </a:solidFill>
              <a:latin typeface="Segoe UI"/>
            </a:endParaRPr>
          </a:p>
        </p:txBody>
      </p:sp>
      <p:sp>
        <p:nvSpPr>
          <p:cNvPr id="8" name="Title 1"/>
          <p:cNvSpPr>
            <a:spLocks noGrp="1"/>
          </p:cNvSpPr>
          <p:nvPr>
            <p:ph type="title"/>
          </p:nvPr>
        </p:nvSpPr>
        <p:spPr>
          <a:xfrm>
            <a:off x="209327" y="233153"/>
            <a:ext cx="3410796" cy="772202"/>
          </a:xfrm>
        </p:spPr>
        <p:txBody>
          <a:bodyPr/>
          <a:lstStyle>
            <a:lvl1pPr>
              <a:lnSpc>
                <a:spcPct val="90000"/>
              </a:lnSpc>
              <a:defRPr sz="3797" spc="-136" baseline="0">
                <a:latin typeface="+mj-lt"/>
              </a:defRPr>
            </a:lvl1pPr>
          </a:lstStyle>
          <a:p>
            <a:r>
              <a:rPr lang="en-US" dirty="0"/>
              <a:t>Click to edit Master title style</a:t>
            </a:r>
          </a:p>
        </p:txBody>
      </p:sp>
    </p:spTree>
    <p:extLst>
      <p:ext uri="{BB962C8B-B14F-4D97-AF65-F5344CB8AC3E}">
        <p14:creationId xmlns:p14="http://schemas.microsoft.com/office/powerpoint/2010/main" val="280599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7" y="1113378"/>
            <a:ext cx="11885613" cy="523628"/>
          </a:xfrm>
        </p:spPr>
        <p:txBody>
          <a:bodyPr/>
          <a:lstStyle>
            <a:lvl1pPr marL="0" indent="0">
              <a:buNone/>
              <a:defRPr lang="en-US" sz="2399" kern="1200" spc="-70">
                <a:solidFill>
                  <a:schemeClr val="accent2"/>
                </a:solidFill>
                <a:latin typeface="+mn-lt"/>
                <a:ea typeface="+mn-ea"/>
                <a:cs typeface="+mn-cs"/>
              </a:defRPr>
            </a:lvl1pPr>
            <a:lvl2pPr marL="342500" indent="0">
              <a:buNone/>
              <a:defRPr/>
            </a:lvl2pPr>
            <a:lvl3pPr marL="570831" indent="0">
              <a:buNone/>
              <a:defRPr/>
            </a:lvl3pPr>
            <a:lvl4pPr marL="799163" indent="0">
              <a:buNone/>
              <a:defRPr/>
            </a:lvl4pPr>
            <a:lvl5pPr marL="1027495"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931650"/>
            <a:r>
              <a:rPr lang="en-US">
                <a:solidFill>
                  <a:srgbClr val="68217A"/>
                </a:solidFill>
              </a:rPr>
              <a:t>Microsoft Confidential: For Partner Use Only</a:t>
            </a:r>
            <a:endParaRPr lang="en-US" dirty="0">
              <a:solidFill>
                <a:srgbClr val="68217A"/>
              </a:solidFill>
            </a:endParaRPr>
          </a:p>
        </p:txBody>
      </p:sp>
      <p:sp>
        <p:nvSpPr>
          <p:cNvPr id="4" name="Slide Number Placeholder 3"/>
          <p:cNvSpPr>
            <a:spLocks noGrp="1"/>
          </p:cNvSpPr>
          <p:nvPr>
            <p:ph type="sldNum" sz="quarter" idx="11"/>
          </p:nvPr>
        </p:nvSpPr>
        <p:spPr/>
        <p:txBody>
          <a:bodyPr/>
          <a:lstStyle/>
          <a:p>
            <a:pPr defTabSz="931650"/>
            <a:fld id="{894E8EF0-91FF-4791-8529-F57CE0475C15}" type="slidenum">
              <a:rPr lang="pt-PT" smtClean="0">
                <a:solidFill>
                  <a:srgbClr val="68217A"/>
                </a:solidFill>
              </a:rPr>
              <a:pPr defTabSz="931650"/>
              <a:t>‹#›</a:t>
            </a:fld>
            <a:endParaRPr lang="pt-PT" dirty="0">
              <a:solidFill>
                <a:srgbClr val="68217A"/>
              </a:solidFill>
            </a:endParaRPr>
          </a:p>
        </p:txBody>
      </p:sp>
    </p:spTree>
    <p:extLst>
      <p:ext uri="{BB962C8B-B14F-4D97-AF65-F5344CB8AC3E}">
        <p14:creationId xmlns:p14="http://schemas.microsoft.com/office/powerpoint/2010/main" val="127742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8"/>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893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27000802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3402150145"/>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799"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8"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a:xfrm>
            <a:off x="1" y="4372534"/>
            <a:ext cx="12436475" cy="386638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1393668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30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536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884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98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0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464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212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2202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7380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8871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5034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3513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7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821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24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20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33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0605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2492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180637" y="6122995"/>
            <a:ext cx="1828800" cy="391754"/>
          </a:xfrm>
          <a:prstGeom prst="rect">
            <a:avLst/>
          </a:prstGeom>
        </p:spPr>
      </p:pic>
      <p:pic>
        <p:nvPicPr>
          <p:cNvPr id="19" name="Picture 1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277001" y="290262"/>
            <a:ext cx="1510046" cy="4045201"/>
          </a:xfrm>
          <a:prstGeom prst="rect">
            <a:avLst/>
          </a:prstGeom>
        </p:spPr>
      </p:pic>
      <p:pic>
        <p:nvPicPr>
          <p:cNvPr id="20" name="Picture 1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0928350" y="285667"/>
            <a:ext cx="1508126" cy="4049796"/>
          </a:xfrm>
          <a:prstGeom prst="rect">
            <a:avLst/>
          </a:prstGeom>
        </p:spPr>
      </p:pic>
      <p:pic>
        <p:nvPicPr>
          <p:cNvPr id="21" name="Picture 20"/>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542150" y="287961"/>
            <a:ext cx="1504275" cy="4047501"/>
          </a:xfrm>
          <a:prstGeom prst="rect">
            <a:avLst/>
          </a:prstGeom>
        </p:spPr>
      </p:pic>
      <p:pic>
        <p:nvPicPr>
          <p:cNvPr id="22" name="Picture 21"/>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3113753" y="292298"/>
            <a:ext cx="1504274" cy="4043164"/>
          </a:xfrm>
          <a:prstGeom prst="rect">
            <a:avLst/>
          </a:prstGeom>
        </p:spPr>
      </p:pic>
      <p:pic>
        <p:nvPicPr>
          <p:cNvPr id="24" name="Picture 23"/>
          <p:cNvPicPr>
            <a:picLocks noChangeAspect="1"/>
          </p:cNvPicPr>
          <p:nvPr/>
        </p:nvPicPr>
        <p:blipFill rotWithShape="1">
          <a:blip r:embed="rId8" cstate="email">
            <a:extLst>
              <a:ext uri="{28A0092B-C50C-407E-A947-70E740481C1C}">
                <a14:useLocalDpi xmlns:a14="http://schemas.microsoft.com/office/drawing/2010/main" val="0"/>
              </a:ext>
            </a:extLst>
          </a:blip>
          <a:srcRect/>
          <a:stretch/>
        </p:blipFill>
        <p:spPr>
          <a:xfrm>
            <a:off x="0" y="287961"/>
            <a:ext cx="1474823" cy="4047501"/>
          </a:xfrm>
          <a:prstGeom prst="rect">
            <a:avLst/>
          </a:prstGeom>
        </p:spPr>
      </p:pic>
      <p:sp>
        <p:nvSpPr>
          <p:cNvPr id="7" name="Rectangle 6"/>
          <p:cNvSpPr/>
          <p:nvPr userDrawn="1"/>
        </p:nvSpPr>
        <p:spPr bwMode="auto">
          <a:xfrm>
            <a:off x="0" y="4423711"/>
            <a:ext cx="12444800" cy="519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 Placeholder 4"/>
          <p:cNvSpPr>
            <a:spLocks noGrp="1"/>
          </p:cNvSpPr>
          <p:nvPr>
            <p:ph type="body" sz="quarter" idx="12" hasCustomPrompt="1"/>
          </p:nvPr>
        </p:nvSpPr>
        <p:spPr>
          <a:xfrm>
            <a:off x="276541" y="5897297"/>
            <a:ext cx="9523097" cy="622709"/>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a:xfrm>
            <a:off x="274702" y="4929639"/>
            <a:ext cx="9525832" cy="918649"/>
          </a:xfrm>
          <a:noFill/>
        </p:spPr>
        <p:txBody>
          <a:bodyPr lIns="146304" tIns="91440" rIns="146304" bIns="91440" anchor="t" anchorCtr="0"/>
          <a:lstStyle>
            <a:lvl1pPr>
              <a:defRPr sz="4799" spc="-100" baseline="0">
                <a:gradFill>
                  <a:gsLst>
                    <a:gs pos="3030">
                      <a:schemeClr val="accent1"/>
                    </a:gs>
                    <a:gs pos="23000">
                      <a:schemeClr val="tx2"/>
                    </a:gs>
                  </a:gsLst>
                  <a:lin ang="5400000" scaled="0"/>
                </a:gradFill>
              </a:defRPr>
            </a:lvl1pPr>
          </a:lstStyle>
          <a:p>
            <a:r>
              <a:rPr lang="en-US" dirty="0"/>
              <a:t>Presentation title</a:t>
            </a:r>
          </a:p>
        </p:txBody>
      </p:sp>
      <p:pic>
        <p:nvPicPr>
          <p:cNvPr id="2" name="Picture 1"/>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4685356" y="287961"/>
            <a:ext cx="1524318" cy="4047501"/>
          </a:xfrm>
          <a:prstGeom prst="rect">
            <a:avLst/>
          </a:prstGeom>
        </p:spPr>
      </p:pic>
      <p:pic>
        <p:nvPicPr>
          <p:cNvPr id="3" name="Picture 2"/>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a:off x="7854376" y="287961"/>
            <a:ext cx="1524000" cy="4047501"/>
          </a:xfrm>
          <a:prstGeom prst="rect">
            <a:avLst/>
          </a:prstGeom>
        </p:spPr>
      </p:pic>
      <p:pic>
        <p:nvPicPr>
          <p:cNvPr id="5" name="Picture 4"/>
          <p:cNvPicPr>
            <a:picLocks noChangeAspect="1"/>
          </p:cNvPicPr>
          <p:nvPr userDrawn="1"/>
        </p:nvPicPr>
        <p:blipFill rotWithShape="1">
          <a:blip r:embed="rId11" cstate="email">
            <a:extLst>
              <a:ext uri="{28A0092B-C50C-407E-A947-70E740481C1C}">
                <a14:useLocalDpi xmlns:a14="http://schemas.microsoft.com/office/drawing/2010/main" val="0"/>
              </a:ext>
            </a:extLst>
          </a:blip>
          <a:srcRect/>
          <a:stretch/>
        </p:blipFill>
        <p:spPr>
          <a:xfrm>
            <a:off x="9445704" y="287961"/>
            <a:ext cx="1415319" cy="4047501"/>
          </a:xfrm>
          <a:prstGeom prst="rect">
            <a:avLst/>
          </a:prstGeom>
        </p:spPr>
      </p:pic>
      <p:pic>
        <p:nvPicPr>
          <p:cNvPr id="28" name="Picture 27"/>
          <p:cNvPicPr>
            <a:picLocks noChangeAspect="1"/>
          </p:cNvPicPr>
          <p:nvPr userDrawn="1"/>
        </p:nvPicPr>
        <p:blipFill>
          <a:blip r:embed="rId12" cstate="email">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180637" y="5435025"/>
            <a:ext cx="1962835" cy="424438"/>
          </a:xfrm>
          <a:prstGeom prst="rect">
            <a:avLst/>
          </a:prstGeom>
        </p:spPr>
      </p:pic>
    </p:spTree>
    <p:extLst>
      <p:ext uri="{BB962C8B-B14F-4D97-AF65-F5344CB8AC3E}">
        <p14:creationId xmlns:p14="http://schemas.microsoft.com/office/powerpoint/2010/main" val="422425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0161" y="-7938"/>
            <a:ext cx="12496800" cy="788210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40080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822717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6" cy="1837298"/>
          </a:xfrm>
          <a:noFill/>
        </p:spPr>
        <p:txBody>
          <a:bodyPr lIns="146304" tIns="91440" rIns="146304" bIns="91440" anchor="t" anchorCtr="0"/>
          <a:lstStyle>
            <a:lvl1pPr>
              <a:defRPr sz="5399" spc="-100"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504901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399" spc="-100" baseline="0">
                <a:gradFill>
                  <a:gsLst>
                    <a:gs pos="3030">
                      <a:schemeClr val="tx1"/>
                    </a:gs>
                    <a:gs pos="23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296846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46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073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91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82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119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5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55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751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44682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3012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428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0897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83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103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24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068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8632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127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49560"/>
            <a:ext cx="777280" cy="301348"/>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3"/>
            <a:ext cx="8550076" cy="387694"/>
          </a:xfrm>
          <a:prstGeom prst="rect">
            <a:avLst/>
          </a:prstGeom>
        </p:spPr>
        <p:txBody>
          <a:bodyPr/>
          <a:lstStyle/>
          <a:p>
            <a:pPr defTabSz="932563">
              <a:defRPr/>
            </a:pPr>
            <a:endParaRPr lang="en-US" dirty="0">
              <a:solidFill>
                <a:srgbClr val="505050"/>
              </a:solidFill>
            </a:endParaRPr>
          </a:p>
        </p:txBody>
      </p:sp>
      <p:sp>
        <p:nvSpPr>
          <p:cNvPr id="3" name="Slide Number Placeholder 2"/>
          <p:cNvSpPr>
            <a:spLocks noGrp="1"/>
          </p:cNvSpPr>
          <p:nvPr>
            <p:ph type="sldNum" sz="quarter" idx="16"/>
          </p:nvPr>
        </p:nvSpPr>
        <p:spPr>
          <a:xfrm>
            <a:off x="11659197" y="6606833"/>
            <a:ext cx="777278" cy="387693"/>
          </a:xfrm>
          <a:prstGeom prst="rect">
            <a:avLst/>
          </a:prstGeom>
        </p:spPr>
        <p:txBody>
          <a:bodyPr/>
          <a:lstStyle/>
          <a:p>
            <a:pPr defTabSz="932563">
              <a:defRPr/>
            </a:pPr>
            <a:fld id="{FAADACFB-7C71-4E89-89D2-7BBA40B7BFA9}" type="slidenum">
              <a:rPr lang="en-US" smtClean="0">
                <a:solidFill>
                  <a:srgbClr val="505050"/>
                </a:solidFill>
              </a:rPr>
              <a:pPr defTabSz="932563">
                <a:defRPr/>
              </a:pPr>
              <a:t>‹#›</a:t>
            </a:fld>
            <a:endParaRPr lang="en-US" dirty="0">
              <a:solidFill>
                <a:srgbClr val="505050"/>
              </a:solidFill>
            </a:endParaRPr>
          </a:p>
        </p:txBody>
      </p:sp>
    </p:spTree>
    <p:extLst>
      <p:ext uri="{BB962C8B-B14F-4D97-AF65-F5344CB8AC3E}">
        <p14:creationId xmlns:p14="http://schemas.microsoft.com/office/powerpoint/2010/main" val="330094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6"/>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16" indent="0">
              <a:buNone/>
              <a:defRPr sz="2753" b="1"/>
            </a:lvl2pPr>
            <a:lvl3pPr marL="1242633" indent="0">
              <a:buNone/>
              <a:defRPr sz="2447" b="1"/>
            </a:lvl3pPr>
            <a:lvl4pPr marL="1863949" indent="0">
              <a:buNone/>
              <a:defRPr sz="2141" b="1"/>
            </a:lvl4pPr>
            <a:lvl5pPr marL="2485266" indent="0">
              <a:buNone/>
              <a:defRPr sz="2141" b="1"/>
            </a:lvl5pPr>
            <a:lvl6pPr marL="3106583" indent="0">
              <a:buNone/>
              <a:defRPr sz="2141" b="1"/>
            </a:lvl6pPr>
            <a:lvl7pPr marL="3727899" indent="0">
              <a:buNone/>
              <a:defRPr sz="2141" b="1"/>
            </a:lvl7pPr>
            <a:lvl8pPr marL="4349215" indent="0">
              <a:buNone/>
              <a:defRPr sz="2141" b="1"/>
            </a:lvl8pPr>
            <a:lvl9pPr marL="4970532"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9" y="1715390"/>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1975" indent="-388323">
              <a:defRPr lang="en-US" sz="2141" kern="1200" dirty="0" smtClean="0">
                <a:solidFill>
                  <a:schemeClr val="bg2">
                    <a:lumMod val="50000"/>
                  </a:schemeClr>
                </a:solidFill>
                <a:latin typeface="+mn-lt"/>
                <a:ea typeface="+mn-ea"/>
                <a:cs typeface="Arial" pitchFamily="34" charset="0"/>
              </a:defRPr>
            </a:lvl2pPr>
            <a:lvl3pPr marL="931975" indent="-232993">
              <a:defRPr lang="en-US" sz="1937" kern="1200" dirty="0" smtClean="0">
                <a:solidFill>
                  <a:schemeClr val="bg2">
                    <a:lumMod val="50000"/>
                  </a:schemeClr>
                </a:solidFill>
                <a:latin typeface="+mn-lt"/>
                <a:ea typeface="+mn-ea"/>
                <a:cs typeface="Arial" pitchFamily="34" charset="0"/>
              </a:defRPr>
            </a:lvl3pPr>
            <a:lvl4pPr marL="1242633" indent="-232993">
              <a:defRPr lang="en-US" sz="1632" kern="1200" dirty="0" smtClean="0">
                <a:solidFill>
                  <a:schemeClr val="bg2">
                    <a:lumMod val="50000"/>
                  </a:schemeClr>
                </a:solidFill>
                <a:latin typeface="+mn-lt"/>
                <a:ea typeface="+mn-ea"/>
                <a:cs typeface="Arial" pitchFamily="34" charset="0"/>
              </a:defRPr>
            </a:lvl4pPr>
            <a:lvl5pPr marL="1475628" indent="-232993">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5165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69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2_Title Only Content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045539" y="6489434"/>
            <a:ext cx="1012346" cy="317344"/>
          </a:xfrm>
          <a:prstGeom prst="rect">
            <a:avLst/>
          </a:prstGeom>
        </p:spPr>
        <p:txBody>
          <a:bodyPr/>
          <a:lstStyle/>
          <a:p>
            <a:pPr defTabSz="932563">
              <a:defRPr/>
            </a:pPr>
            <a:fld id="{A71FF1B1-EC3B-294C-9558-D3EB467AF703}" type="slidenum">
              <a:rPr lang="en-US" smtClean="0">
                <a:solidFill>
                  <a:srgbClr val="505050"/>
                </a:solidFill>
              </a:rPr>
              <a:pPr defTabSz="932563">
                <a:defRPr/>
              </a:pPr>
              <a:t>‹#›</a:t>
            </a:fld>
            <a:endParaRPr lang="en-US" dirty="0">
              <a:solidFill>
                <a:srgbClr val="505050"/>
              </a:solidFill>
            </a:endParaRPr>
          </a:p>
        </p:txBody>
      </p:sp>
    </p:spTree>
    <p:extLst>
      <p:ext uri="{BB962C8B-B14F-4D97-AF65-F5344CB8AC3E}">
        <p14:creationId xmlns:p14="http://schemas.microsoft.com/office/powerpoint/2010/main" val="7626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0163" y="-7938"/>
            <a:ext cx="12496800" cy="7010400"/>
          </a:xfrm>
          <a:prstGeom prst="rect">
            <a:avLst/>
          </a:prstGeom>
        </p:spPr>
      </p:pic>
    </p:spTree>
    <p:extLst>
      <p:ext uri="{BB962C8B-B14F-4D97-AF65-F5344CB8AC3E}">
        <p14:creationId xmlns:p14="http://schemas.microsoft.com/office/powerpoint/2010/main" val="211448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0" y="0"/>
            <a:ext cx="12436475" cy="618830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4310" y="6433575"/>
            <a:ext cx="1541255" cy="32720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2667" y="2485523"/>
            <a:ext cx="9751144" cy="1217256"/>
          </a:xfrm>
          <a:prstGeom prst="rect">
            <a:avLst/>
          </a:prstGeom>
        </p:spPr>
      </p:pic>
    </p:spTree>
    <p:extLst>
      <p:ext uri="{BB962C8B-B14F-4D97-AF65-F5344CB8AC3E}">
        <p14:creationId xmlns:p14="http://schemas.microsoft.com/office/powerpoint/2010/main" val="91419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24049" y="-7122"/>
            <a:ext cx="6212427" cy="700164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76768" y="6298833"/>
            <a:ext cx="1515891" cy="323686"/>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2861" y="3063289"/>
            <a:ext cx="5298982" cy="661483"/>
          </a:xfrm>
          <a:prstGeom prst="rect">
            <a:avLst/>
          </a:prstGeom>
        </p:spPr>
      </p:pic>
    </p:spTree>
    <p:extLst>
      <p:ext uri="{BB962C8B-B14F-4D97-AF65-F5344CB8AC3E}">
        <p14:creationId xmlns:p14="http://schemas.microsoft.com/office/powerpoint/2010/main" val="295747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image" Target="../media/image80.png"/><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theme" Target="../theme/theme10.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26" Type="http://schemas.openxmlformats.org/officeDocument/2006/relationships/slideLayout" Target="../slideLayouts/slideLayout295.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slideLayout" Target="../slideLayouts/slideLayout294.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28" Type="http://schemas.openxmlformats.org/officeDocument/2006/relationships/image" Target="../media/image80.png"/><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image" Target="../media/image80.png"/><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9.xml"/><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image" Target="../media/image1.png"/><Relationship Id="rId3" Type="http://schemas.openxmlformats.org/officeDocument/2006/relationships/slideLayout" Target="../slideLayouts/slideLayout324.xml"/><Relationship Id="rId21" Type="http://schemas.openxmlformats.org/officeDocument/2006/relationships/slideLayout" Target="../slideLayouts/slideLayout342.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theme" Target="../theme/theme13.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 Type="http://schemas.openxmlformats.org/officeDocument/2006/relationships/slideLayout" Target="../slideLayouts/slideLayout348.xml"/><Relationship Id="rId21" Type="http://schemas.openxmlformats.org/officeDocument/2006/relationships/slideLayout" Target="../slideLayouts/slideLayout366.xml"/><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theme" Target="../theme/theme14.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81.xml"/><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3" Type="http://schemas.openxmlformats.org/officeDocument/2006/relationships/slideLayout" Target="../slideLayouts/slideLayout376.xml"/><Relationship Id="rId21" Type="http://schemas.openxmlformats.org/officeDocument/2006/relationships/image" Target="../media/image87.png"/><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theme" Target="../theme/theme15.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26" Type="http://schemas.openxmlformats.org/officeDocument/2006/relationships/slideLayout" Target="../slideLayouts/slideLayout418.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34" Type="http://schemas.openxmlformats.org/officeDocument/2006/relationships/slideLayout" Target="../slideLayouts/slideLayout426.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5" Type="http://schemas.openxmlformats.org/officeDocument/2006/relationships/slideLayout" Target="../slideLayouts/slideLayout417.xml"/><Relationship Id="rId33" Type="http://schemas.openxmlformats.org/officeDocument/2006/relationships/slideLayout" Target="../slideLayouts/slideLayout425.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29" Type="http://schemas.openxmlformats.org/officeDocument/2006/relationships/slideLayout" Target="../slideLayouts/slideLayout421.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24" Type="http://schemas.openxmlformats.org/officeDocument/2006/relationships/slideLayout" Target="../slideLayouts/slideLayout416.xml"/><Relationship Id="rId32" Type="http://schemas.openxmlformats.org/officeDocument/2006/relationships/slideLayout" Target="../slideLayouts/slideLayout424.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slideLayout" Target="../slideLayouts/slideLayout415.xml"/><Relationship Id="rId28" Type="http://schemas.openxmlformats.org/officeDocument/2006/relationships/slideLayout" Target="../slideLayouts/slideLayout420.xml"/><Relationship Id="rId36" Type="http://schemas.openxmlformats.org/officeDocument/2006/relationships/theme" Target="../theme/theme16.xml"/><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31" Type="http://schemas.openxmlformats.org/officeDocument/2006/relationships/slideLayout" Target="../slideLayouts/slideLayout423.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slideLayout" Target="../slideLayouts/slideLayout414.xml"/><Relationship Id="rId27" Type="http://schemas.openxmlformats.org/officeDocument/2006/relationships/slideLayout" Target="../slideLayouts/slideLayout419.xml"/><Relationship Id="rId30" Type="http://schemas.openxmlformats.org/officeDocument/2006/relationships/slideLayout" Target="../slideLayouts/slideLayout422.xml"/><Relationship Id="rId35" Type="http://schemas.openxmlformats.org/officeDocument/2006/relationships/slideLayout" Target="../slideLayouts/slideLayout42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35.xml"/><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26" Type="http://schemas.openxmlformats.org/officeDocument/2006/relationships/theme" Target="../theme/theme17.xml"/><Relationship Id="rId3" Type="http://schemas.openxmlformats.org/officeDocument/2006/relationships/slideLayout" Target="../slideLayouts/slideLayout430.xml"/><Relationship Id="rId21" Type="http://schemas.openxmlformats.org/officeDocument/2006/relationships/slideLayout" Target="../slideLayouts/slideLayout448.xml"/><Relationship Id="rId7" Type="http://schemas.openxmlformats.org/officeDocument/2006/relationships/slideLayout" Target="../slideLayouts/slideLayout434.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0" Type="http://schemas.openxmlformats.org/officeDocument/2006/relationships/slideLayout" Target="../slideLayouts/slideLayout447.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5" Type="http://schemas.openxmlformats.org/officeDocument/2006/relationships/slideLayout" Target="../slideLayouts/slideLayout432.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10" Type="http://schemas.openxmlformats.org/officeDocument/2006/relationships/slideLayout" Target="../slideLayouts/slideLayout437.xml"/><Relationship Id="rId19" Type="http://schemas.openxmlformats.org/officeDocument/2006/relationships/slideLayout" Target="../slideLayouts/slideLayout446.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image" Target="../media/image69.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60.xml"/><Relationship Id="rId13" Type="http://schemas.openxmlformats.org/officeDocument/2006/relationships/slideLayout" Target="../slideLayouts/slideLayout465.xml"/><Relationship Id="rId18" Type="http://schemas.openxmlformats.org/officeDocument/2006/relationships/slideLayout" Target="../slideLayouts/slideLayout470.xml"/><Relationship Id="rId26" Type="http://schemas.openxmlformats.org/officeDocument/2006/relationships/slideLayout" Target="../slideLayouts/slideLayout478.xml"/><Relationship Id="rId3" Type="http://schemas.openxmlformats.org/officeDocument/2006/relationships/slideLayout" Target="../slideLayouts/slideLayout455.xml"/><Relationship Id="rId21" Type="http://schemas.openxmlformats.org/officeDocument/2006/relationships/slideLayout" Target="../slideLayouts/slideLayout473.xml"/><Relationship Id="rId34" Type="http://schemas.openxmlformats.org/officeDocument/2006/relationships/slideLayout" Target="../slideLayouts/slideLayout486.xml"/><Relationship Id="rId7" Type="http://schemas.openxmlformats.org/officeDocument/2006/relationships/slideLayout" Target="../slideLayouts/slideLayout459.xml"/><Relationship Id="rId12" Type="http://schemas.openxmlformats.org/officeDocument/2006/relationships/slideLayout" Target="../slideLayouts/slideLayout464.xml"/><Relationship Id="rId17" Type="http://schemas.openxmlformats.org/officeDocument/2006/relationships/slideLayout" Target="../slideLayouts/slideLayout469.xml"/><Relationship Id="rId25" Type="http://schemas.openxmlformats.org/officeDocument/2006/relationships/slideLayout" Target="../slideLayouts/slideLayout477.xml"/><Relationship Id="rId33" Type="http://schemas.openxmlformats.org/officeDocument/2006/relationships/slideLayout" Target="../slideLayouts/slideLayout485.xml"/><Relationship Id="rId38" Type="http://schemas.openxmlformats.org/officeDocument/2006/relationships/theme" Target="../theme/theme18.xml"/><Relationship Id="rId2" Type="http://schemas.openxmlformats.org/officeDocument/2006/relationships/slideLayout" Target="../slideLayouts/slideLayout454.xml"/><Relationship Id="rId16" Type="http://schemas.openxmlformats.org/officeDocument/2006/relationships/slideLayout" Target="../slideLayouts/slideLayout468.xml"/><Relationship Id="rId20" Type="http://schemas.openxmlformats.org/officeDocument/2006/relationships/slideLayout" Target="../slideLayouts/slideLayout472.xml"/><Relationship Id="rId29" Type="http://schemas.openxmlformats.org/officeDocument/2006/relationships/slideLayout" Target="../slideLayouts/slideLayout481.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24" Type="http://schemas.openxmlformats.org/officeDocument/2006/relationships/slideLayout" Target="../slideLayouts/slideLayout476.xml"/><Relationship Id="rId32" Type="http://schemas.openxmlformats.org/officeDocument/2006/relationships/slideLayout" Target="../slideLayouts/slideLayout484.xml"/><Relationship Id="rId37" Type="http://schemas.openxmlformats.org/officeDocument/2006/relationships/slideLayout" Target="../slideLayouts/slideLayout489.xml"/><Relationship Id="rId5" Type="http://schemas.openxmlformats.org/officeDocument/2006/relationships/slideLayout" Target="../slideLayouts/slideLayout457.xml"/><Relationship Id="rId15" Type="http://schemas.openxmlformats.org/officeDocument/2006/relationships/slideLayout" Target="../slideLayouts/slideLayout467.xml"/><Relationship Id="rId23" Type="http://schemas.openxmlformats.org/officeDocument/2006/relationships/slideLayout" Target="../slideLayouts/slideLayout475.xml"/><Relationship Id="rId28" Type="http://schemas.openxmlformats.org/officeDocument/2006/relationships/slideLayout" Target="../slideLayouts/slideLayout480.xml"/><Relationship Id="rId36" Type="http://schemas.openxmlformats.org/officeDocument/2006/relationships/slideLayout" Target="../slideLayouts/slideLayout488.xml"/><Relationship Id="rId10" Type="http://schemas.openxmlformats.org/officeDocument/2006/relationships/slideLayout" Target="../slideLayouts/slideLayout462.xml"/><Relationship Id="rId19" Type="http://schemas.openxmlformats.org/officeDocument/2006/relationships/slideLayout" Target="../slideLayouts/slideLayout471.xml"/><Relationship Id="rId31" Type="http://schemas.openxmlformats.org/officeDocument/2006/relationships/slideLayout" Target="../slideLayouts/slideLayout483.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 Id="rId22" Type="http://schemas.openxmlformats.org/officeDocument/2006/relationships/slideLayout" Target="../slideLayouts/slideLayout474.xml"/><Relationship Id="rId27" Type="http://schemas.openxmlformats.org/officeDocument/2006/relationships/slideLayout" Target="../slideLayouts/slideLayout479.xml"/><Relationship Id="rId30" Type="http://schemas.openxmlformats.org/officeDocument/2006/relationships/slideLayout" Target="../slideLayouts/slideLayout482.xml"/><Relationship Id="rId35" Type="http://schemas.openxmlformats.org/officeDocument/2006/relationships/slideLayout" Target="../slideLayouts/slideLayout48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image" Target="../media/image10.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theme" Target="../theme/theme4.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theme" Target="../theme/theme5.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theme" Target="../theme/theme6.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image" Target="../media/image59.png"/><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theme" Target="../theme/theme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image" Target="../media/image69.png"/><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theme" Target="../theme/theme9.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cstate="screen">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972910862"/>
      </p:ext>
    </p:extLst>
  </p:cSld>
  <p:clrMap bg1="lt1" tx1="dk1" bg2="lt2" tx2="dk2" accent1="accent1" accent2="accent2" accent3="accent3" accent4="accent4" accent5="accent5" accent6="accent6" hlink="hlink" folHlink="folHlink"/>
  <p:sldLayoutIdLst>
    <p:sldLayoutId id="2147484603" r:id="rId1"/>
    <p:sldLayoutId id="2147484604" r:id="rId2"/>
    <p:sldLayoutId id="2147484605" r:id="rId3"/>
    <p:sldLayoutId id="2147484606" r:id="rId4"/>
    <p:sldLayoutId id="2147484607" r:id="rId5"/>
    <p:sldLayoutId id="2147484608" r:id="rId6"/>
    <p:sldLayoutId id="2147484609" r:id="rId7"/>
    <p:sldLayoutId id="2147484610" r:id="rId8"/>
    <p:sldLayoutId id="2147484611" r:id="rId9"/>
    <p:sldLayoutId id="2147484612" r:id="rId10"/>
    <p:sldLayoutId id="2147484613" r:id="rId11"/>
    <p:sldLayoutId id="2147484614" r:id="rId12"/>
    <p:sldLayoutId id="2147484615" r:id="rId13"/>
    <p:sldLayoutId id="2147484616" r:id="rId14"/>
    <p:sldLayoutId id="2147484617" r:id="rId15"/>
    <p:sldLayoutId id="2147484618" r:id="rId16"/>
    <p:sldLayoutId id="2147484619" r:id="rId17"/>
    <p:sldLayoutId id="2147484620" r:id="rId18"/>
    <p:sldLayoutId id="2147484621" r:id="rId19"/>
    <p:sldLayoutId id="2147484622" r:id="rId20"/>
    <p:sldLayoutId id="2147484623" r:id="rId21"/>
    <p:sldLayoutId id="2147484624" r:id="rId22"/>
    <p:sldLayoutId id="2147484625" r:id="rId23"/>
    <p:sldLayoutId id="2147484626" r:id="rId24"/>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cstate="screen">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3024212581"/>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0" r:id="rId13"/>
    <p:sldLayoutId id="2147484641" r:id="rId14"/>
    <p:sldLayoutId id="2147484642" r:id="rId15"/>
    <p:sldLayoutId id="2147484643" r:id="rId16"/>
    <p:sldLayoutId id="2147484644" r:id="rId17"/>
    <p:sldLayoutId id="2147484645" r:id="rId18"/>
    <p:sldLayoutId id="2147484646" r:id="rId19"/>
    <p:sldLayoutId id="2147484647" r:id="rId20"/>
    <p:sldLayoutId id="2147484648" r:id="rId21"/>
    <p:sldLayoutId id="2147484649" r:id="rId22"/>
    <p:sldLayoutId id="2147484650" r:id="rId23"/>
    <p:sldLayoutId id="2147484651" r:id="rId24"/>
    <p:sldLayoutId id="2147484652" r:id="rId25"/>
    <p:sldLayoutId id="2147484653" r:id="rId26"/>
  </p:sldLayoutIdLst>
  <p:transition>
    <p:fade/>
  </p:transition>
  <p:txStyles>
    <p:titleStyle>
      <a:lvl1pPr algn="l" defTabSz="932205" rtl="0" eaLnBrk="1" latinLnBrk="0" hangingPunct="1">
        <a:lnSpc>
          <a:spcPct val="90000"/>
        </a:lnSpc>
        <a:spcBef>
          <a:spcPct val="0"/>
        </a:spcBef>
        <a:buNone/>
        <a:defRPr lang="en-US" sz="4797" b="0" kern="1200" cap="none" spc="-70" baseline="0" dirty="0" smtClean="0">
          <a:ln w="3175">
            <a:noFill/>
          </a:ln>
          <a:solidFill>
            <a:schemeClr val="tx2"/>
          </a:solidFill>
          <a:effectLst/>
          <a:latin typeface="+mj-lt"/>
          <a:ea typeface="+mn-ea"/>
          <a:cs typeface="Segoe UI" pitchFamily="34" charset="0"/>
        </a:defRPr>
      </a:lvl1pPr>
    </p:titleStyle>
    <p:bodyStyle>
      <a:lvl1pPr marL="228469"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6937"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405"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3873"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342"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cstate="screen">
            <a:extLst>
              <a:ext uri="{28A0092B-C50C-407E-A947-70E740481C1C}">
                <a14:useLocalDpi xmlns:a14="http://schemas.microsoft.com/office/drawing/2010/main" val="0"/>
              </a:ext>
            </a:extLst>
          </a:blip>
          <a:stretch>
            <a:fillRect/>
          </a:stretch>
        </p:blipFill>
        <p:spPr>
          <a:xfrm rot="5400000">
            <a:off x="9393899" y="3050517"/>
            <a:ext cx="6995160" cy="894134"/>
          </a:xfrm>
          <a:prstGeom prst="rect">
            <a:avLst/>
          </a:prstGeom>
        </p:spPr>
      </p:pic>
    </p:spTree>
    <p:extLst>
      <p:ext uri="{BB962C8B-B14F-4D97-AF65-F5344CB8AC3E}">
        <p14:creationId xmlns:p14="http://schemas.microsoft.com/office/powerpoint/2010/main" val="181772765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32026" rtl="0" eaLnBrk="1" latinLnBrk="0" hangingPunct="1">
        <a:lnSpc>
          <a:spcPct val="90000"/>
        </a:lnSpc>
        <a:spcBef>
          <a:spcPct val="0"/>
        </a:spcBef>
        <a:buNone/>
        <a:defRPr lang="en-US" sz="4796" b="0" kern="1200" cap="none" spc="-70" baseline="0" dirty="0" smtClean="0">
          <a:ln w="3175">
            <a:noFill/>
          </a:ln>
          <a:solidFill>
            <a:schemeClr val="tx2"/>
          </a:solidFill>
          <a:effectLst/>
          <a:latin typeface="+mj-lt"/>
          <a:ea typeface="+mn-ea"/>
          <a:cs typeface="Segoe UI" pitchFamily="34" charset="0"/>
        </a:defRPr>
      </a:lvl1pPr>
    </p:titleStyle>
    <p:bodyStyle>
      <a:lvl1pPr marL="228425"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6849"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274"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3698"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123"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07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085"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097"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11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26" rtl="0" eaLnBrk="1" latinLnBrk="0" hangingPunct="1">
        <a:defRPr sz="1800" kern="1200">
          <a:solidFill>
            <a:schemeClr val="tx1"/>
          </a:solidFill>
          <a:latin typeface="+mn-lt"/>
          <a:ea typeface="+mn-ea"/>
          <a:cs typeface="+mn-cs"/>
        </a:defRPr>
      </a:lvl1pPr>
      <a:lvl2pPr marL="466012" algn="l" defTabSz="932026" rtl="0" eaLnBrk="1" latinLnBrk="0" hangingPunct="1">
        <a:defRPr sz="1800" kern="1200">
          <a:solidFill>
            <a:schemeClr val="tx1"/>
          </a:solidFill>
          <a:latin typeface="+mn-lt"/>
          <a:ea typeface="+mn-ea"/>
          <a:cs typeface="+mn-cs"/>
        </a:defRPr>
      </a:lvl2pPr>
      <a:lvl3pPr marL="932026" algn="l" defTabSz="932026" rtl="0" eaLnBrk="1" latinLnBrk="0" hangingPunct="1">
        <a:defRPr sz="1800" kern="1200">
          <a:solidFill>
            <a:schemeClr val="tx1"/>
          </a:solidFill>
          <a:latin typeface="+mn-lt"/>
          <a:ea typeface="+mn-ea"/>
          <a:cs typeface="+mn-cs"/>
        </a:defRPr>
      </a:lvl3pPr>
      <a:lvl4pPr marL="1398038" algn="l" defTabSz="932026" rtl="0" eaLnBrk="1" latinLnBrk="0" hangingPunct="1">
        <a:defRPr sz="1800" kern="1200">
          <a:solidFill>
            <a:schemeClr val="tx1"/>
          </a:solidFill>
          <a:latin typeface="+mn-lt"/>
          <a:ea typeface="+mn-ea"/>
          <a:cs typeface="+mn-cs"/>
        </a:defRPr>
      </a:lvl4pPr>
      <a:lvl5pPr marL="1864052" algn="l" defTabSz="932026" rtl="0" eaLnBrk="1" latinLnBrk="0" hangingPunct="1">
        <a:defRPr sz="1800" kern="1200">
          <a:solidFill>
            <a:schemeClr val="tx1"/>
          </a:solidFill>
          <a:latin typeface="+mn-lt"/>
          <a:ea typeface="+mn-ea"/>
          <a:cs typeface="+mn-cs"/>
        </a:defRPr>
      </a:lvl5pPr>
      <a:lvl6pPr marL="2330065" algn="l" defTabSz="932026" rtl="0" eaLnBrk="1" latinLnBrk="0" hangingPunct="1">
        <a:defRPr sz="1800" kern="1200">
          <a:solidFill>
            <a:schemeClr val="tx1"/>
          </a:solidFill>
          <a:latin typeface="+mn-lt"/>
          <a:ea typeface="+mn-ea"/>
          <a:cs typeface="+mn-cs"/>
        </a:defRPr>
      </a:lvl6pPr>
      <a:lvl7pPr marL="2796078" algn="l" defTabSz="932026" rtl="0" eaLnBrk="1" latinLnBrk="0" hangingPunct="1">
        <a:defRPr sz="1800" kern="1200">
          <a:solidFill>
            <a:schemeClr val="tx1"/>
          </a:solidFill>
          <a:latin typeface="+mn-lt"/>
          <a:ea typeface="+mn-ea"/>
          <a:cs typeface="+mn-cs"/>
        </a:defRPr>
      </a:lvl7pPr>
      <a:lvl8pPr marL="3262089" algn="l" defTabSz="932026" rtl="0" eaLnBrk="1" latinLnBrk="0" hangingPunct="1">
        <a:defRPr sz="1800" kern="1200">
          <a:solidFill>
            <a:schemeClr val="tx1"/>
          </a:solidFill>
          <a:latin typeface="+mn-lt"/>
          <a:ea typeface="+mn-ea"/>
          <a:cs typeface="+mn-cs"/>
        </a:defRPr>
      </a:lvl8pPr>
      <a:lvl9pPr marL="3728105" algn="l" defTabSz="93202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859823686"/>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 id="2147484697" r:id="rId15"/>
    <p:sldLayoutId id="2147484698" r:id="rId16"/>
    <p:sldLayoutId id="2147484699" r:id="rId17"/>
    <p:sldLayoutId id="2147484700" r:id="rId18"/>
    <p:sldLayoutId id="2147484701" r:id="rId19"/>
    <p:sldLayoutId id="2147484702" r:id="rId20"/>
    <p:sldLayoutId id="2147484703" r:id="rId21"/>
    <p:sldLayoutId id="2147484704" r:id="rId22"/>
    <p:sldLayoutId id="2147484705" r:id="rId23"/>
    <p:sldLayoutId id="2147484706" r:id="rId24"/>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chemeClr val="tx2"/>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6572153"/>
      </p:ext>
    </p:extLst>
  </p:cSld>
  <p:clrMap bg1="lt1" tx1="dk1" bg2="lt2" tx2="dk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41731188"/>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80"/>
            <a:ext cx="11889564" cy="917575"/>
          </a:xfrm>
          <a:prstGeom prst="rect">
            <a:avLst/>
          </a:prstGeom>
        </p:spPr>
        <p:txBody>
          <a:bodyPr vert="horz" wrap="square" lIns="146230" tIns="91395" rIns="146230" bIns="9139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6"/>
            <a:ext cx="11887197" cy="2092881"/>
          </a:xfrm>
          <a:prstGeom prst="rect">
            <a:avLst/>
          </a:prstGeom>
        </p:spPr>
        <p:txBody>
          <a:bodyPr vert="horz" wrap="square" lIns="146230" tIns="91395" rIns="146230" bIns="91395"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11879591" y="6532861"/>
            <a:ext cx="556884" cy="461665"/>
          </a:xfrm>
          <a:prstGeom prst="rect">
            <a:avLst/>
          </a:prstGeom>
          <a:noFill/>
        </p:spPr>
        <p:txBody>
          <a:bodyPr wrap="none" lIns="182854" tIns="146283" rIns="182854" bIns="146283" rtlCol="0">
            <a:spAutoFit/>
          </a:bodyPr>
          <a:lstStyle/>
          <a:p>
            <a:pPr>
              <a:lnSpc>
                <a:spcPct val="90000"/>
              </a:lnSpc>
              <a:spcAft>
                <a:spcPts val="600"/>
              </a:spcAft>
            </a:pPr>
            <a:fld id="{EAC2DE2A-D121-4B19-8E0E-742111F5D74D}" type="slidenum">
              <a:rPr lang="pt-PT" sz="1199" smtClean="0">
                <a:gradFill>
                  <a:gsLst>
                    <a:gs pos="2917">
                      <a:schemeClr val="tx1"/>
                    </a:gs>
                    <a:gs pos="30000">
                      <a:schemeClr val="tx1"/>
                    </a:gs>
                  </a:gsLst>
                  <a:lin ang="5400000" scaled="0"/>
                </a:gradFill>
              </a:rPr>
              <a:pPr>
                <a:lnSpc>
                  <a:spcPct val="90000"/>
                </a:lnSpc>
                <a:spcAft>
                  <a:spcPts val="600"/>
                </a:spcAft>
              </a:pPr>
              <a:t>‹#›</a:t>
            </a:fld>
            <a:endParaRPr lang="pt-PT" sz="1199"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51628797"/>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58" marR="0" indent="-342658" algn="l" defTabSz="93208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789" marR="0" indent="-241130" algn="l" defTabSz="9320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38"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7975"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417"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234"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279"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322"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365"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85" rtl="0" eaLnBrk="1" latinLnBrk="0" hangingPunct="1">
        <a:defRPr sz="1800" kern="1200">
          <a:solidFill>
            <a:schemeClr val="tx1"/>
          </a:solidFill>
          <a:latin typeface="+mn-lt"/>
          <a:ea typeface="+mn-ea"/>
          <a:cs typeface="+mn-cs"/>
        </a:defRPr>
      </a:lvl1pPr>
      <a:lvl2pPr marL="466042" algn="l" defTabSz="932085" rtl="0" eaLnBrk="1" latinLnBrk="0" hangingPunct="1">
        <a:defRPr sz="1800" kern="1200">
          <a:solidFill>
            <a:schemeClr val="tx1"/>
          </a:solidFill>
          <a:latin typeface="+mn-lt"/>
          <a:ea typeface="+mn-ea"/>
          <a:cs typeface="+mn-cs"/>
        </a:defRPr>
      </a:lvl2pPr>
      <a:lvl3pPr marL="932085" algn="l" defTabSz="932085" rtl="0" eaLnBrk="1" latinLnBrk="0" hangingPunct="1">
        <a:defRPr sz="1800" kern="1200">
          <a:solidFill>
            <a:schemeClr val="tx1"/>
          </a:solidFill>
          <a:latin typeface="+mn-lt"/>
          <a:ea typeface="+mn-ea"/>
          <a:cs typeface="+mn-cs"/>
        </a:defRPr>
      </a:lvl3pPr>
      <a:lvl4pPr marL="1398129" algn="l" defTabSz="932085" rtl="0" eaLnBrk="1" latinLnBrk="0" hangingPunct="1">
        <a:defRPr sz="1800" kern="1200">
          <a:solidFill>
            <a:schemeClr val="tx1"/>
          </a:solidFill>
          <a:latin typeface="+mn-lt"/>
          <a:ea typeface="+mn-ea"/>
          <a:cs typeface="+mn-cs"/>
        </a:defRPr>
      </a:lvl4pPr>
      <a:lvl5pPr marL="1864171" algn="l" defTabSz="932085" rtl="0" eaLnBrk="1" latinLnBrk="0" hangingPunct="1">
        <a:defRPr sz="1800" kern="1200">
          <a:solidFill>
            <a:schemeClr val="tx1"/>
          </a:solidFill>
          <a:latin typeface="+mn-lt"/>
          <a:ea typeface="+mn-ea"/>
          <a:cs typeface="+mn-cs"/>
        </a:defRPr>
      </a:lvl5pPr>
      <a:lvl6pPr marL="2330216" algn="l" defTabSz="932085" rtl="0" eaLnBrk="1" latinLnBrk="0" hangingPunct="1">
        <a:defRPr sz="1800" kern="1200">
          <a:solidFill>
            <a:schemeClr val="tx1"/>
          </a:solidFill>
          <a:latin typeface="+mn-lt"/>
          <a:ea typeface="+mn-ea"/>
          <a:cs typeface="+mn-cs"/>
        </a:defRPr>
      </a:lvl6pPr>
      <a:lvl7pPr marL="2796255" algn="l" defTabSz="932085" rtl="0" eaLnBrk="1" latinLnBrk="0" hangingPunct="1">
        <a:defRPr sz="1800" kern="1200">
          <a:solidFill>
            <a:schemeClr val="tx1"/>
          </a:solidFill>
          <a:latin typeface="+mn-lt"/>
          <a:ea typeface="+mn-ea"/>
          <a:cs typeface="+mn-cs"/>
        </a:defRPr>
      </a:lvl7pPr>
      <a:lvl8pPr marL="3262300" algn="l" defTabSz="932085" rtl="0" eaLnBrk="1" latinLnBrk="0" hangingPunct="1">
        <a:defRPr sz="1800" kern="1200">
          <a:solidFill>
            <a:schemeClr val="tx1"/>
          </a:solidFill>
          <a:latin typeface="+mn-lt"/>
          <a:ea typeface="+mn-ea"/>
          <a:cs typeface="+mn-cs"/>
        </a:defRPr>
      </a:lvl8pPr>
      <a:lvl9pPr marL="3728343" algn="l" defTabSz="93208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17229590"/>
      </p:ext>
    </p:extLst>
  </p:cSld>
  <p:clrMap bg1="lt1" tx1="dk1" bg2="lt2" tx2="dk2" accent1="accent1" accent2="accent2" accent3="accent3" accent4="accent4" accent5="accent5" accent6="accent6" hlink="hlink" folHlink="fol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81"/>
            <a:ext cx="11889564" cy="917575"/>
          </a:xfrm>
          <a:prstGeom prst="rect">
            <a:avLst/>
          </a:prstGeom>
        </p:spPr>
        <p:txBody>
          <a:bodyPr vert="horz" wrap="square" lIns="146230" tIns="91395" rIns="146230" bIns="9139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6"/>
            <a:ext cx="11887197" cy="2092881"/>
          </a:xfrm>
          <a:prstGeom prst="rect">
            <a:avLst/>
          </a:prstGeom>
        </p:spPr>
        <p:txBody>
          <a:bodyPr vert="horz" wrap="square" lIns="146230" tIns="91395" rIns="146230" bIns="91395"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11879591" y="6532862"/>
            <a:ext cx="556884" cy="461665"/>
          </a:xfrm>
          <a:prstGeom prst="rect">
            <a:avLst/>
          </a:prstGeom>
          <a:noFill/>
        </p:spPr>
        <p:txBody>
          <a:bodyPr wrap="none" lIns="182781" tIns="146224" rIns="182781" bIns="146224" rtlCol="0">
            <a:spAutoFit/>
          </a:bodyPr>
          <a:lstStyle/>
          <a:p>
            <a:pPr>
              <a:lnSpc>
                <a:spcPct val="90000"/>
              </a:lnSpc>
              <a:spcAft>
                <a:spcPts val="600"/>
              </a:spcAft>
            </a:pPr>
            <a:fld id="{EAC2DE2A-D121-4B19-8E0E-742111F5D74D}" type="slidenum">
              <a:rPr lang="pt-PT" sz="1198" smtClean="0">
                <a:gradFill>
                  <a:gsLst>
                    <a:gs pos="2917">
                      <a:schemeClr val="tx1"/>
                    </a:gs>
                    <a:gs pos="30000">
                      <a:schemeClr val="tx1"/>
                    </a:gs>
                  </a:gsLst>
                  <a:lin ang="5400000" scaled="0"/>
                </a:gradFill>
              </a:rPr>
              <a:pPr>
                <a:lnSpc>
                  <a:spcPct val="90000"/>
                </a:lnSpc>
                <a:spcAft>
                  <a:spcPts val="600"/>
                </a:spcAft>
              </a:pPr>
              <a:t>‹#›</a:t>
            </a:fld>
            <a:endParaRPr lang="pt-PT" sz="119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6006541"/>
      </p:ext>
    </p:extLst>
  </p:cSld>
  <p:clrMap bg1="lt1" tx1="dk1" bg2="lt2" tx2="dk2" accent1="accent1" accent2="accent2" accent3="accent3" accent4="accent4" accent5="accent5" accent6="accent6" hlink="hlink" folHlink="folHlink"/>
  <p:sldLayoutIdLst>
    <p:sldLayoutId id="2147484829" r:id="rId1"/>
    <p:sldLayoutId id="2147484830" r:id="rId2"/>
    <p:sldLayoutId id="2147484831" r:id="rId3"/>
    <p:sldLayoutId id="2147484832" r:id="rId4"/>
    <p:sldLayoutId id="2147484833" r:id="rId5"/>
    <p:sldLayoutId id="2147484834" r:id="rId6"/>
    <p:sldLayoutId id="2147484835" r:id="rId7"/>
    <p:sldLayoutId id="2147484836" r:id="rId8"/>
    <p:sldLayoutId id="2147484837" r:id="rId9"/>
    <p:sldLayoutId id="2147484838" r:id="rId10"/>
    <p:sldLayoutId id="2147484839" r:id="rId11"/>
    <p:sldLayoutId id="2147484840" r:id="rId12"/>
    <p:sldLayoutId id="2147484841" r:id="rId13"/>
    <p:sldLayoutId id="2147484842" r:id="rId14"/>
    <p:sldLayoutId id="2147484843" r:id="rId15"/>
    <p:sldLayoutId id="2147484844" r:id="rId16"/>
    <p:sldLayoutId id="2147484845" r:id="rId17"/>
    <p:sldLayoutId id="2147484846" r:id="rId18"/>
    <p:sldLayoutId id="2147484847" r:id="rId19"/>
    <p:sldLayoutId id="2147484848" r:id="rId20"/>
    <p:sldLayoutId id="2147484849" r:id="rId21"/>
    <p:sldLayoutId id="2147484850" r:id="rId22"/>
    <p:sldLayoutId id="2147484851" r:id="rId23"/>
    <p:sldLayoutId id="2147484852" r:id="rId24"/>
    <p:sldLayoutId id="2147484853" r:id="rId25"/>
    <p:sldLayoutId id="2147484854" r:id="rId26"/>
    <p:sldLayoutId id="2147484855" r:id="rId27"/>
    <p:sldLayoutId id="2147484856" r:id="rId28"/>
    <p:sldLayoutId id="2147484857" r:id="rId29"/>
    <p:sldLayoutId id="2147484858" r:id="rId30"/>
    <p:sldLayoutId id="2147484859" r:id="rId31"/>
    <p:sldLayoutId id="2147484860" r:id="rId32"/>
    <p:sldLayoutId id="2147484861" r:id="rId33"/>
    <p:sldLayoutId id="2147484862" r:id="rId34"/>
    <p:sldLayoutId id="2147484863" r:id="rId35"/>
    <p:sldLayoutId id="2147484864" r:id="rId36"/>
    <p:sldLayoutId id="2147484865"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1716"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22" marR="0" indent="-342522" algn="l" defTabSz="931716" rtl="0" eaLnBrk="1" fontAlgn="auto" latinLnBrk="0" hangingPunct="1">
        <a:lnSpc>
          <a:spcPct val="90000"/>
        </a:lnSpc>
        <a:spcBef>
          <a:spcPct val="20000"/>
        </a:spcBef>
        <a:spcAft>
          <a:spcPts val="0"/>
        </a:spcAft>
        <a:buClrTx/>
        <a:buSzPct val="90000"/>
        <a:buFont typeface="Arial" pitchFamily="34" charset="0"/>
        <a:buChar char="•"/>
        <a:tabLst/>
        <a:defRPr sz="3897" kern="1200" spc="0" baseline="0">
          <a:gradFill>
            <a:gsLst>
              <a:gs pos="1250">
                <a:schemeClr val="tx1"/>
              </a:gs>
              <a:gs pos="100000">
                <a:schemeClr val="tx1"/>
              </a:gs>
            </a:gsLst>
            <a:lin ang="5400000" scaled="0"/>
          </a:gradFill>
          <a:latin typeface="+mj-lt"/>
          <a:ea typeface="+mn-ea"/>
          <a:cs typeface="+mn-cs"/>
        </a:defRPr>
      </a:lvl1pPr>
      <a:lvl2pPr marL="583558" marR="0" indent="-241035" algn="l" defTabSz="931716"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221" marR="0" indent="-228346" algn="l" defTabSz="931716"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7568" marR="0" indent="-228346" algn="l" defTabSz="9317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5919" marR="0" indent="-228346" algn="l" defTabSz="9317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2219"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8079"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3938"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59796"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1716" rtl="0" eaLnBrk="1" latinLnBrk="0" hangingPunct="1">
        <a:defRPr sz="1799" kern="1200">
          <a:solidFill>
            <a:schemeClr val="tx1"/>
          </a:solidFill>
          <a:latin typeface="+mn-lt"/>
          <a:ea typeface="+mn-ea"/>
          <a:cs typeface="+mn-cs"/>
        </a:defRPr>
      </a:lvl1pPr>
      <a:lvl2pPr marL="465858" algn="l" defTabSz="931716" rtl="0" eaLnBrk="1" latinLnBrk="0" hangingPunct="1">
        <a:defRPr sz="1799" kern="1200">
          <a:solidFill>
            <a:schemeClr val="tx1"/>
          </a:solidFill>
          <a:latin typeface="+mn-lt"/>
          <a:ea typeface="+mn-ea"/>
          <a:cs typeface="+mn-cs"/>
        </a:defRPr>
      </a:lvl2pPr>
      <a:lvl3pPr marL="931716" algn="l" defTabSz="931716" rtl="0" eaLnBrk="1" latinLnBrk="0" hangingPunct="1">
        <a:defRPr sz="1799" kern="1200">
          <a:solidFill>
            <a:schemeClr val="tx1"/>
          </a:solidFill>
          <a:latin typeface="+mn-lt"/>
          <a:ea typeface="+mn-ea"/>
          <a:cs typeface="+mn-cs"/>
        </a:defRPr>
      </a:lvl3pPr>
      <a:lvl4pPr marL="1397575" algn="l" defTabSz="931716" rtl="0" eaLnBrk="1" latinLnBrk="0" hangingPunct="1">
        <a:defRPr sz="1799" kern="1200">
          <a:solidFill>
            <a:schemeClr val="tx1"/>
          </a:solidFill>
          <a:latin typeface="+mn-lt"/>
          <a:ea typeface="+mn-ea"/>
          <a:cs typeface="+mn-cs"/>
        </a:defRPr>
      </a:lvl4pPr>
      <a:lvl5pPr marL="1863433" algn="l" defTabSz="931716" rtl="0" eaLnBrk="1" latinLnBrk="0" hangingPunct="1">
        <a:defRPr sz="1799" kern="1200">
          <a:solidFill>
            <a:schemeClr val="tx1"/>
          </a:solidFill>
          <a:latin typeface="+mn-lt"/>
          <a:ea typeface="+mn-ea"/>
          <a:cs typeface="+mn-cs"/>
        </a:defRPr>
      </a:lvl5pPr>
      <a:lvl6pPr marL="2329294" algn="l" defTabSz="931716" rtl="0" eaLnBrk="1" latinLnBrk="0" hangingPunct="1">
        <a:defRPr sz="1799" kern="1200">
          <a:solidFill>
            <a:schemeClr val="tx1"/>
          </a:solidFill>
          <a:latin typeface="+mn-lt"/>
          <a:ea typeface="+mn-ea"/>
          <a:cs typeface="+mn-cs"/>
        </a:defRPr>
      </a:lvl6pPr>
      <a:lvl7pPr marL="2795148" algn="l" defTabSz="931716" rtl="0" eaLnBrk="1" latinLnBrk="0" hangingPunct="1">
        <a:defRPr sz="1799" kern="1200">
          <a:solidFill>
            <a:schemeClr val="tx1"/>
          </a:solidFill>
          <a:latin typeface="+mn-lt"/>
          <a:ea typeface="+mn-ea"/>
          <a:cs typeface="+mn-cs"/>
        </a:defRPr>
      </a:lvl7pPr>
      <a:lvl8pPr marL="3261008" algn="l" defTabSz="931716" rtl="0" eaLnBrk="1" latinLnBrk="0" hangingPunct="1">
        <a:defRPr sz="1799" kern="1200">
          <a:solidFill>
            <a:schemeClr val="tx1"/>
          </a:solidFill>
          <a:latin typeface="+mn-lt"/>
          <a:ea typeface="+mn-ea"/>
          <a:cs typeface="+mn-cs"/>
        </a:defRPr>
      </a:lvl8pPr>
      <a:lvl9pPr marL="3726867" algn="l" defTabSz="93171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767258590"/>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287" r:id="rId21"/>
    <p:sldLayoutId id="2147484288" r:id="rId22"/>
    <p:sldLayoutId id="214748428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616426290"/>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2" r:id="rId29"/>
    <p:sldLayoutId id="2147484333"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619890"/>
            <a:ext cx="10726460" cy="856957"/>
          </a:xfrm>
          <a:prstGeom prst="rect">
            <a:avLst/>
          </a:prstGeom>
        </p:spPr>
        <p:txBody>
          <a:bodyPr vert="horz" lIns="91440" tIns="45720" rIns="91440" bIns="45720" rtlCol="0" anchor="t"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855008" y="1861969"/>
            <a:ext cx="10726460" cy="199433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072428"/>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 id="2147484351" r:id="rId17"/>
    <p:sldLayoutId id="2147484352" r:id="rId18"/>
    <p:sldLayoutId id="2147484353" r:id="rId19"/>
    <p:sldLayoutId id="2147484354" r:id="rId20"/>
    <p:sldLayoutId id="2147484355" r:id="rId21"/>
    <p:sldLayoutId id="2147484356" r:id="rId22"/>
    <p:sldLayoutId id="2147484357" r:id="rId23"/>
    <p:sldLayoutId id="2147484358" r:id="rId24"/>
    <p:sldLayoutId id="2147484359" r:id="rId25"/>
    <p:sldLayoutId id="2147484360" r:id="rId26"/>
    <p:sldLayoutId id="2147484361" r:id="rId27"/>
    <p:sldLayoutId id="2147484362" r:id="rId28"/>
    <p:sldLayoutId id="2147484384" r:id="rId29"/>
    <p:sldLayoutId id="2147484385" r:id="rId30"/>
    <p:sldLayoutId id="2147484386" r:id="rId31"/>
    <p:sldLayoutId id="2147484387" r:id="rId32"/>
    <p:sldLayoutId id="2147484388" r:id="rId33"/>
    <p:sldLayoutId id="2147484389" r:id="rId34"/>
    <p:sldLayoutId id="2147484393" r:id="rId35"/>
    <p:sldLayoutId id="214748439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4" rtl="0" eaLnBrk="1" latinLnBrk="0" hangingPunct="1">
        <a:lnSpc>
          <a:spcPct val="90000"/>
        </a:lnSpc>
        <a:spcBef>
          <a:spcPct val="0"/>
        </a:spcBef>
        <a:buNone/>
        <a:defRPr sz="5399"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57" indent="-228557" algn="l" defTabSz="914224"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669" indent="-228557" algn="l" defTabSz="914224"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2781" indent="-228557" algn="l" defTabSz="914224"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3pPr>
      <a:lvl4pPr marL="1599893" indent="-228557" algn="l" defTabSz="914224"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4pPr>
      <a:lvl5pPr marL="2057005" indent="-228557" algn="l" defTabSz="914224"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5pPr>
      <a:lvl6pPr marL="2514117"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4" rtl="0" eaLnBrk="1" latinLnBrk="0" hangingPunct="1">
        <a:defRPr sz="1800" kern="1200">
          <a:solidFill>
            <a:schemeClr val="tx1"/>
          </a:solidFill>
          <a:latin typeface="+mn-lt"/>
          <a:ea typeface="+mn-ea"/>
          <a:cs typeface="+mn-cs"/>
        </a:defRPr>
      </a:lvl1pPr>
      <a:lvl2pPr marL="457112" algn="l" defTabSz="914224" rtl="0" eaLnBrk="1" latinLnBrk="0" hangingPunct="1">
        <a:defRPr sz="1800" kern="1200">
          <a:solidFill>
            <a:schemeClr val="tx1"/>
          </a:solidFill>
          <a:latin typeface="+mn-lt"/>
          <a:ea typeface="+mn-ea"/>
          <a:cs typeface="+mn-cs"/>
        </a:defRPr>
      </a:lvl2pPr>
      <a:lvl3pPr marL="914224" algn="l" defTabSz="914224" rtl="0" eaLnBrk="1" latinLnBrk="0" hangingPunct="1">
        <a:defRPr sz="1800" kern="1200">
          <a:solidFill>
            <a:schemeClr val="tx1"/>
          </a:solidFill>
          <a:latin typeface="+mn-lt"/>
          <a:ea typeface="+mn-ea"/>
          <a:cs typeface="+mn-cs"/>
        </a:defRPr>
      </a:lvl3pPr>
      <a:lvl4pPr marL="1371336" algn="l" defTabSz="914224" rtl="0" eaLnBrk="1" latinLnBrk="0" hangingPunct="1">
        <a:defRPr sz="1800" kern="1200">
          <a:solidFill>
            <a:schemeClr val="tx1"/>
          </a:solidFill>
          <a:latin typeface="+mn-lt"/>
          <a:ea typeface="+mn-ea"/>
          <a:cs typeface="+mn-cs"/>
        </a:defRPr>
      </a:lvl4pPr>
      <a:lvl5pPr marL="1828449" algn="l" defTabSz="914224" rtl="0" eaLnBrk="1" latinLnBrk="0" hangingPunct="1">
        <a:defRPr sz="1800" kern="1200">
          <a:solidFill>
            <a:schemeClr val="tx1"/>
          </a:solidFill>
          <a:latin typeface="+mn-lt"/>
          <a:ea typeface="+mn-ea"/>
          <a:cs typeface="+mn-cs"/>
        </a:defRPr>
      </a:lvl5pPr>
      <a:lvl6pPr marL="2285561" algn="l" defTabSz="914224" rtl="0" eaLnBrk="1" latinLnBrk="0" hangingPunct="1">
        <a:defRPr sz="1800" kern="1200">
          <a:solidFill>
            <a:schemeClr val="tx1"/>
          </a:solidFill>
          <a:latin typeface="+mn-lt"/>
          <a:ea typeface="+mn-ea"/>
          <a:cs typeface="+mn-cs"/>
        </a:defRPr>
      </a:lvl6pPr>
      <a:lvl7pPr marL="2742673" algn="l" defTabSz="914224" rtl="0" eaLnBrk="1" latinLnBrk="0" hangingPunct="1">
        <a:defRPr sz="1800" kern="1200">
          <a:solidFill>
            <a:schemeClr val="tx1"/>
          </a:solidFill>
          <a:latin typeface="+mn-lt"/>
          <a:ea typeface="+mn-ea"/>
          <a:cs typeface="+mn-cs"/>
        </a:defRPr>
      </a:lvl7pPr>
      <a:lvl8pPr marL="3199785" algn="l" defTabSz="914224" rtl="0" eaLnBrk="1" latinLnBrk="0" hangingPunct="1">
        <a:defRPr sz="1800" kern="1200">
          <a:solidFill>
            <a:schemeClr val="tx1"/>
          </a:solidFill>
          <a:latin typeface="+mn-lt"/>
          <a:ea typeface="+mn-ea"/>
          <a:cs typeface="+mn-cs"/>
        </a:defRPr>
      </a:lvl8pPr>
      <a:lvl9pPr marL="3656897" algn="l" defTabSz="9142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pos="749">
          <p15:clr>
            <a:srgbClr val="547EBF"/>
          </p15:clr>
        </p15:guide>
        <p15:guide id="3" pos="1325">
          <p15:clr>
            <a:srgbClr val="547EBF"/>
          </p15:clr>
        </p15:guide>
        <p15:guide id="4" pos="1901">
          <p15:clr>
            <a:srgbClr val="547EBF"/>
          </p15:clr>
        </p15:guide>
        <p15:guide id="5" pos="2477">
          <p15:clr>
            <a:srgbClr val="547EBF"/>
          </p15:clr>
        </p15:guide>
        <p15:guide id="6" pos="3053">
          <p15:clr>
            <a:srgbClr val="547EBF"/>
          </p15:clr>
        </p15:guide>
        <p15:guide id="7" pos="3629">
          <p15:clr>
            <a:srgbClr val="547EBF"/>
          </p15:clr>
        </p15:guide>
        <p15:guide id="8" pos="4205">
          <p15:clr>
            <a:srgbClr val="547EBF"/>
          </p15:clr>
        </p15:guide>
        <p15:guide id="9" pos="4781">
          <p15:clr>
            <a:srgbClr val="547EBF"/>
          </p15:clr>
        </p15:guide>
        <p15:guide id="10" pos="5357">
          <p15:clr>
            <a:srgbClr val="547EBF"/>
          </p15:clr>
        </p15:guide>
        <p15:guide id="11" pos="5933">
          <p15:clr>
            <a:srgbClr val="547EBF"/>
          </p15:clr>
        </p15:guide>
        <p15:guide id="12" pos="6509">
          <p15:clr>
            <a:srgbClr val="547EBF"/>
          </p15:clr>
        </p15:guide>
        <p15:guide id="13" pos="7085">
          <p15:clr>
            <a:srgbClr val="547EBF"/>
          </p15:clr>
        </p15:guide>
        <p15:guide id="14" pos="7661">
          <p15:clr>
            <a:srgbClr val="547EBF"/>
          </p15:clr>
        </p15:guide>
        <p15:guide id="15" orient="horz" pos="176">
          <p15:clr>
            <a:srgbClr val="547EBF"/>
          </p15:clr>
        </p15:guide>
        <p15:guide id="16" orient="horz" pos="752">
          <p15:clr>
            <a:srgbClr val="547EBF"/>
          </p15:clr>
        </p15:guide>
        <p15:guide id="17" orient="horz" pos="1328">
          <p15:clr>
            <a:srgbClr val="547EBF"/>
          </p15:clr>
        </p15:guide>
        <p15:guide id="18" orient="horz" pos="1911">
          <p15:clr>
            <a:srgbClr val="547EBF"/>
          </p15:clr>
        </p15:guide>
        <p15:guide id="19" orient="horz" pos="2480">
          <p15:clr>
            <a:srgbClr val="547EBF"/>
          </p15:clr>
        </p15:guide>
        <p15:guide id="20" orient="horz" pos="3063">
          <p15:clr>
            <a:srgbClr val="547EBF"/>
          </p15:clr>
        </p15:guide>
        <p15:guide id="21" orient="horz" pos="3639">
          <p15:clr>
            <a:srgbClr val="547EBF"/>
          </p15:clr>
        </p15:guide>
        <p15:guide id="22" orient="horz" pos="4215">
          <p15:clr>
            <a:srgbClr val="547EBF"/>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2"/>
            <a:ext cx="11375536" cy="762786"/>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648542"/>
      </p:ext>
    </p:extLst>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32380" rtl="0" eaLnBrk="1" latinLnBrk="0" hangingPunct="1">
        <a:lnSpc>
          <a:spcPct val="90000"/>
        </a:lnSpc>
        <a:spcBef>
          <a:spcPct val="0"/>
        </a:spcBef>
        <a:buNone/>
        <a:defRPr lang="en-US" sz="5506" b="0" kern="1200" cap="none" spc="-102" baseline="0" dirty="0" smtClean="0">
          <a:ln w="3175">
            <a:noFill/>
          </a:ln>
          <a:gradFill>
            <a:gsLst>
              <a:gs pos="1250">
                <a:srgbClr val="60288A"/>
              </a:gs>
              <a:gs pos="100000">
                <a:schemeClr val="tx2"/>
              </a:gs>
            </a:gsLst>
            <a:lin ang="5400000" scaled="0"/>
          </a:gradFill>
          <a:effectLst/>
          <a:latin typeface="+mj-lt"/>
          <a:ea typeface="+mn-ea"/>
          <a:cs typeface="Arial" charset="0"/>
        </a:defRPr>
      </a:lvl1pPr>
    </p:titleStyle>
    <p:bodyStyle>
      <a:lvl1pPr marL="346419" marR="0" indent="-346419" algn="l" defTabSz="93238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accent1"/>
              </a:gs>
              <a:gs pos="100000">
                <a:schemeClr val="accent1"/>
              </a:gs>
            </a:gsLst>
            <a:lin ang="5400000" scaled="0"/>
          </a:gradFill>
          <a:latin typeface="+mj-lt"/>
          <a:ea typeface="+mn-ea"/>
          <a:cs typeface="+mn-cs"/>
        </a:defRPr>
      </a:lvl1pPr>
      <a:lvl2pPr marL="584380" marR="0" indent="-237961" algn="l" defTabSz="93238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accent1"/>
              </a:gs>
              <a:gs pos="100000">
                <a:schemeClr val="accent1"/>
              </a:gs>
            </a:gsLst>
            <a:lin ang="5400000" scaled="0"/>
          </a:gradFill>
          <a:latin typeface="+mn-lt"/>
          <a:ea typeface="+mn-ea"/>
          <a:cs typeface="+mn-cs"/>
        </a:defRPr>
      </a:lvl2pPr>
      <a:lvl3pPr marL="81424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tab pos="814246" algn="l"/>
        </a:tabLst>
        <a:defRPr sz="2448" kern="1200" spc="0" baseline="0">
          <a:gradFill>
            <a:gsLst>
              <a:gs pos="1250">
                <a:schemeClr val="accent1"/>
              </a:gs>
              <a:gs pos="100000">
                <a:schemeClr val="accent1"/>
              </a:gs>
            </a:gsLst>
            <a:lin ang="5400000" scaled="0"/>
          </a:gradFill>
          <a:latin typeface="+mn-lt"/>
          <a:ea typeface="+mn-ea"/>
          <a:cs typeface="+mn-cs"/>
        </a:defRPr>
      </a:lvl3pPr>
      <a:lvl4pPr marL="1050589" marR="0" indent="-236341" algn="l" defTabSz="93238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accent1"/>
              </a:gs>
              <a:gs pos="100000">
                <a:schemeClr val="accent1"/>
              </a:gs>
            </a:gsLst>
            <a:lin ang="5400000" scaled="0"/>
          </a:gradFill>
          <a:latin typeface="+mn-lt"/>
          <a:ea typeface="+mn-ea"/>
          <a:cs typeface="+mn-cs"/>
        </a:defRPr>
      </a:lvl4pPr>
      <a:lvl5pPr marL="128045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tab pos="1280456" algn="l"/>
        </a:tabLst>
        <a:defRPr sz="2040" kern="1200" spc="0" baseline="0">
          <a:gradFill>
            <a:gsLst>
              <a:gs pos="1250">
                <a:schemeClr val="accent1"/>
              </a:gs>
              <a:gs pos="100000">
                <a:schemeClr val="accent1"/>
              </a:gs>
            </a:gsLst>
            <a:lin ang="5400000" scaled="0"/>
          </a:gradFill>
          <a:latin typeface="+mn-lt"/>
          <a:ea typeface="+mn-ea"/>
          <a:cs typeface="+mn-cs"/>
        </a:defRPr>
      </a:lvl5pPr>
      <a:lvl6pPr marL="2564046"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23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42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61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80" rtl="0" eaLnBrk="1" latinLnBrk="0" hangingPunct="1">
        <a:defRPr sz="1836" kern="1200">
          <a:solidFill>
            <a:schemeClr val="tx1"/>
          </a:solidFill>
          <a:latin typeface="+mn-lt"/>
          <a:ea typeface="+mn-ea"/>
          <a:cs typeface="+mn-cs"/>
        </a:defRPr>
      </a:lvl1pPr>
      <a:lvl2pPr marL="466190" algn="l" defTabSz="932380" rtl="0" eaLnBrk="1" latinLnBrk="0" hangingPunct="1">
        <a:defRPr sz="1836" kern="1200">
          <a:solidFill>
            <a:schemeClr val="tx1"/>
          </a:solidFill>
          <a:latin typeface="+mn-lt"/>
          <a:ea typeface="+mn-ea"/>
          <a:cs typeface="+mn-cs"/>
        </a:defRPr>
      </a:lvl2pPr>
      <a:lvl3pPr marL="932380" algn="l" defTabSz="932380" rtl="0" eaLnBrk="1" latinLnBrk="0" hangingPunct="1">
        <a:defRPr sz="1836" kern="1200">
          <a:solidFill>
            <a:schemeClr val="tx1"/>
          </a:solidFill>
          <a:latin typeface="+mn-lt"/>
          <a:ea typeface="+mn-ea"/>
          <a:cs typeface="+mn-cs"/>
        </a:defRPr>
      </a:lvl3pPr>
      <a:lvl4pPr marL="1398571" algn="l" defTabSz="932380" rtl="0" eaLnBrk="1" latinLnBrk="0" hangingPunct="1">
        <a:defRPr sz="1836" kern="1200">
          <a:solidFill>
            <a:schemeClr val="tx1"/>
          </a:solidFill>
          <a:latin typeface="+mn-lt"/>
          <a:ea typeface="+mn-ea"/>
          <a:cs typeface="+mn-cs"/>
        </a:defRPr>
      </a:lvl4pPr>
      <a:lvl5pPr marL="1864761" algn="l" defTabSz="932380" rtl="0" eaLnBrk="1" latinLnBrk="0" hangingPunct="1">
        <a:defRPr sz="1836" kern="1200">
          <a:solidFill>
            <a:schemeClr val="tx1"/>
          </a:solidFill>
          <a:latin typeface="+mn-lt"/>
          <a:ea typeface="+mn-ea"/>
          <a:cs typeface="+mn-cs"/>
        </a:defRPr>
      </a:lvl5pPr>
      <a:lvl6pPr marL="2330951" algn="l" defTabSz="932380" rtl="0" eaLnBrk="1" latinLnBrk="0" hangingPunct="1">
        <a:defRPr sz="1836" kern="1200">
          <a:solidFill>
            <a:schemeClr val="tx1"/>
          </a:solidFill>
          <a:latin typeface="+mn-lt"/>
          <a:ea typeface="+mn-ea"/>
          <a:cs typeface="+mn-cs"/>
        </a:defRPr>
      </a:lvl6pPr>
      <a:lvl7pPr marL="2797140" algn="l" defTabSz="932380" rtl="0" eaLnBrk="1" latinLnBrk="0" hangingPunct="1">
        <a:defRPr sz="1836" kern="1200">
          <a:solidFill>
            <a:schemeClr val="tx1"/>
          </a:solidFill>
          <a:latin typeface="+mn-lt"/>
          <a:ea typeface="+mn-ea"/>
          <a:cs typeface="+mn-cs"/>
        </a:defRPr>
      </a:lvl7pPr>
      <a:lvl8pPr marL="3263330" algn="l" defTabSz="932380" rtl="0" eaLnBrk="1" latinLnBrk="0" hangingPunct="1">
        <a:defRPr sz="1836" kern="1200">
          <a:solidFill>
            <a:schemeClr val="tx1"/>
          </a:solidFill>
          <a:latin typeface="+mn-lt"/>
          <a:ea typeface="+mn-ea"/>
          <a:cs typeface="+mn-cs"/>
        </a:defRPr>
      </a:lvl8pPr>
      <a:lvl9pPr marL="3729520" algn="l" defTabSz="932380"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80"/>
            <a:ext cx="11889564" cy="917575"/>
          </a:xfrm>
          <a:prstGeom prst="rect">
            <a:avLst/>
          </a:prstGeom>
        </p:spPr>
        <p:txBody>
          <a:bodyPr vert="horz" wrap="square" lIns="146230" tIns="91395" rIns="146230" bIns="9139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6"/>
            <a:ext cx="11887197" cy="2092881"/>
          </a:xfrm>
          <a:prstGeom prst="rect">
            <a:avLst/>
          </a:prstGeom>
        </p:spPr>
        <p:txBody>
          <a:bodyPr vert="horz" wrap="square" lIns="146230" tIns="91395" rIns="146230" bIns="91395"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11879591" y="6532861"/>
            <a:ext cx="556884" cy="461665"/>
          </a:xfrm>
          <a:prstGeom prst="rect">
            <a:avLst/>
          </a:prstGeom>
          <a:noFill/>
        </p:spPr>
        <p:txBody>
          <a:bodyPr wrap="none" lIns="182854" tIns="146283" rIns="182854" bIns="146283" rtlCol="0">
            <a:spAutoFit/>
          </a:bodyPr>
          <a:lstStyle/>
          <a:p>
            <a:pPr>
              <a:lnSpc>
                <a:spcPct val="90000"/>
              </a:lnSpc>
              <a:spcAft>
                <a:spcPts val="600"/>
              </a:spcAft>
            </a:pPr>
            <a:fld id="{EAC2DE2A-D121-4B19-8E0E-742111F5D74D}" type="slidenum">
              <a:rPr lang="pt-PT" sz="1199" smtClean="0">
                <a:gradFill>
                  <a:gsLst>
                    <a:gs pos="2917">
                      <a:schemeClr val="tx1"/>
                    </a:gs>
                    <a:gs pos="30000">
                      <a:schemeClr val="tx1"/>
                    </a:gs>
                  </a:gsLst>
                  <a:lin ang="5400000" scaled="0"/>
                </a:gradFill>
              </a:rPr>
              <a:pPr>
                <a:lnSpc>
                  <a:spcPct val="90000"/>
                </a:lnSpc>
                <a:spcAft>
                  <a:spcPts val="600"/>
                </a:spcAft>
              </a:pPr>
              <a:t>‹#›</a:t>
            </a:fld>
            <a:endParaRPr lang="pt-PT" sz="1199"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7957767"/>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 id="2147484500" r:id="rId12"/>
    <p:sldLayoutId id="2147484501" r:id="rId13"/>
    <p:sldLayoutId id="2147484502" r:id="rId14"/>
    <p:sldLayoutId id="2147484503" r:id="rId15"/>
    <p:sldLayoutId id="2147484504" r:id="rId16"/>
    <p:sldLayoutId id="2147484505" r:id="rId17"/>
    <p:sldLayoutId id="2147484506" r:id="rId18"/>
    <p:sldLayoutId id="2147484507" r:id="rId19"/>
    <p:sldLayoutId id="2147484508" r:id="rId20"/>
    <p:sldLayoutId id="2147484509" r:id="rId21"/>
    <p:sldLayoutId id="2147484510" r:id="rId22"/>
    <p:sldLayoutId id="2147484511" r:id="rId23"/>
    <p:sldLayoutId id="2147484512" r:id="rId24"/>
    <p:sldLayoutId id="2147484513" r:id="rId25"/>
    <p:sldLayoutId id="2147484514" r:id="rId26"/>
    <p:sldLayoutId id="2147484515" r:id="rId27"/>
    <p:sldLayoutId id="2147484516" r:id="rId28"/>
    <p:sldLayoutId id="2147484517" r:id="rId29"/>
    <p:sldLayoutId id="2147484518" r:id="rId30"/>
    <p:sldLayoutId id="2147484519" r:id="rId31"/>
    <p:sldLayoutId id="2147484520" r:id="rId32"/>
    <p:sldLayoutId id="2147484521" r:id="rId33"/>
    <p:sldLayoutId id="2147484522"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58" marR="0" indent="-342658" algn="l" defTabSz="93208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789" marR="0" indent="-241130" algn="l" defTabSz="9320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38"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7975"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417"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234"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279"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322"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365"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85" rtl="0" eaLnBrk="1" latinLnBrk="0" hangingPunct="1">
        <a:defRPr sz="1800" kern="1200">
          <a:solidFill>
            <a:schemeClr val="tx1"/>
          </a:solidFill>
          <a:latin typeface="+mn-lt"/>
          <a:ea typeface="+mn-ea"/>
          <a:cs typeface="+mn-cs"/>
        </a:defRPr>
      </a:lvl1pPr>
      <a:lvl2pPr marL="466042" algn="l" defTabSz="932085" rtl="0" eaLnBrk="1" latinLnBrk="0" hangingPunct="1">
        <a:defRPr sz="1800" kern="1200">
          <a:solidFill>
            <a:schemeClr val="tx1"/>
          </a:solidFill>
          <a:latin typeface="+mn-lt"/>
          <a:ea typeface="+mn-ea"/>
          <a:cs typeface="+mn-cs"/>
        </a:defRPr>
      </a:lvl2pPr>
      <a:lvl3pPr marL="932085" algn="l" defTabSz="932085" rtl="0" eaLnBrk="1" latinLnBrk="0" hangingPunct="1">
        <a:defRPr sz="1800" kern="1200">
          <a:solidFill>
            <a:schemeClr val="tx1"/>
          </a:solidFill>
          <a:latin typeface="+mn-lt"/>
          <a:ea typeface="+mn-ea"/>
          <a:cs typeface="+mn-cs"/>
        </a:defRPr>
      </a:lvl3pPr>
      <a:lvl4pPr marL="1398129" algn="l" defTabSz="932085" rtl="0" eaLnBrk="1" latinLnBrk="0" hangingPunct="1">
        <a:defRPr sz="1800" kern="1200">
          <a:solidFill>
            <a:schemeClr val="tx1"/>
          </a:solidFill>
          <a:latin typeface="+mn-lt"/>
          <a:ea typeface="+mn-ea"/>
          <a:cs typeface="+mn-cs"/>
        </a:defRPr>
      </a:lvl4pPr>
      <a:lvl5pPr marL="1864171" algn="l" defTabSz="932085" rtl="0" eaLnBrk="1" latinLnBrk="0" hangingPunct="1">
        <a:defRPr sz="1800" kern="1200">
          <a:solidFill>
            <a:schemeClr val="tx1"/>
          </a:solidFill>
          <a:latin typeface="+mn-lt"/>
          <a:ea typeface="+mn-ea"/>
          <a:cs typeface="+mn-cs"/>
        </a:defRPr>
      </a:lvl5pPr>
      <a:lvl6pPr marL="2330216" algn="l" defTabSz="932085" rtl="0" eaLnBrk="1" latinLnBrk="0" hangingPunct="1">
        <a:defRPr sz="1800" kern="1200">
          <a:solidFill>
            <a:schemeClr val="tx1"/>
          </a:solidFill>
          <a:latin typeface="+mn-lt"/>
          <a:ea typeface="+mn-ea"/>
          <a:cs typeface="+mn-cs"/>
        </a:defRPr>
      </a:lvl6pPr>
      <a:lvl7pPr marL="2796255" algn="l" defTabSz="932085" rtl="0" eaLnBrk="1" latinLnBrk="0" hangingPunct="1">
        <a:defRPr sz="1800" kern="1200">
          <a:solidFill>
            <a:schemeClr val="tx1"/>
          </a:solidFill>
          <a:latin typeface="+mn-lt"/>
          <a:ea typeface="+mn-ea"/>
          <a:cs typeface="+mn-cs"/>
        </a:defRPr>
      </a:lvl7pPr>
      <a:lvl8pPr marL="3262300" algn="l" defTabSz="932085" rtl="0" eaLnBrk="1" latinLnBrk="0" hangingPunct="1">
        <a:defRPr sz="1800" kern="1200">
          <a:solidFill>
            <a:schemeClr val="tx1"/>
          </a:solidFill>
          <a:latin typeface="+mn-lt"/>
          <a:ea typeface="+mn-ea"/>
          <a:cs typeface="+mn-cs"/>
        </a:defRPr>
      </a:lvl8pPr>
      <a:lvl9pPr marL="3728343" algn="l" defTabSz="93208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10532397" y="1944337"/>
            <a:ext cx="4298019" cy="409352"/>
          </a:xfrm>
          <a:prstGeom prst="rect">
            <a:avLst/>
          </a:prstGeom>
        </p:spPr>
      </p:pic>
    </p:spTree>
    <p:extLst>
      <p:ext uri="{BB962C8B-B14F-4D97-AF65-F5344CB8AC3E}">
        <p14:creationId xmlns:p14="http://schemas.microsoft.com/office/powerpoint/2010/main" val="2118615813"/>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 id="2147484535" r:id="rId12"/>
    <p:sldLayoutId id="2147484536" r:id="rId13"/>
    <p:sldLayoutId id="2147484537" r:id="rId14"/>
    <p:sldLayoutId id="2147484538" r:id="rId15"/>
    <p:sldLayoutId id="2147484539" r:id="rId16"/>
    <p:sldLayoutId id="2147484540" r:id="rId17"/>
    <p:sldLayoutId id="2147484541" r:id="rId18"/>
    <p:sldLayoutId id="2147484542" r:id="rId19"/>
    <p:sldLayoutId id="2147484543" r:id="rId20"/>
    <p:sldLayoutId id="2147484544" r:id="rId21"/>
    <p:sldLayoutId id="2147484545" r:id="rId22"/>
    <p:sldLayoutId id="2147484546" r:id="rId23"/>
    <p:sldLayoutId id="2147484547" r:id="rId24"/>
    <p:sldLayoutId id="2147484548" r:id="rId25"/>
    <p:sldLayoutId id="2147484549" r:id="rId26"/>
    <p:sldLayoutId id="2147484550" r:id="rId27"/>
    <p:sldLayoutId id="2147484551" r:id="rId28"/>
    <p:sldLayoutId id="2147484552" r:id="rId29"/>
    <p:sldLayoutId id="2147484553" r:id="rId30"/>
    <p:sldLayoutId id="2147484554" r:id="rId31"/>
    <p:sldLayoutId id="2147484555" r:id="rId32"/>
    <p:sldLayoutId id="2147484556" r:id="rId33"/>
    <p:sldLayoutId id="2147484557" r:id="rId34"/>
    <p:sldLayoutId id="2147484558" r:id="rId35"/>
    <p:sldLayoutId id="2147484559" r:id="rId36"/>
    <p:sldLayoutId id="2147484560"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015" rtl="0" eaLnBrk="1" latinLnBrk="0" hangingPunct="1">
        <a:lnSpc>
          <a:spcPct val="90000"/>
        </a:lnSpc>
        <a:spcBef>
          <a:spcPct val="0"/>
        </a:spcBef>
        <a:buNone/>
        <a:defRPr lang="en-US" sz="53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33" marR="0" indent="-34263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6" kern="1200" spc="0" baseline="0">
          <a:gradFill>
            <a:gsLst>
              <a:gs pos="1250">
                <a:schemeClr val="tx1"/>
              </a:gs>
              <a:gs pos="100000">
                <a:schemeClr val="tx1"/>
              </a:gs>
            </a:gsLst>
            <a:lin ang="5400000" scaled="0"/>
          </a:gradFill>
          <a:latin typeface="+mj-lt"/>
          <a:ea typeface="+mn-ea"/>
          <a:cs typeface="+mn-cs"/>
        </a:defRPr>
      </a:lvl1pPr>
      <a:lvl2pPr marL="583745" marR="0" indent="-241110"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475" marR="0" indent="-22842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3pPr>
      <a:lvl4pPr marL="1027899" marR="0" indent="-22842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6320" marR="0" indent="-22842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5pPr>
      <a:lvl6pPr marL="2563039"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047"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056"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063"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15" rtl="0" eaLnBrk="1" latinLnBrk="0" hangingPunct="1">
        <a:defRPr sz="1799" kern="1200">
          <a:solidFill>
            <a:schemeClr val="tx1"/>
          </a:solidFill>
          <a:latin typeface="+mn-lt"/>
          <a:ea typeface="+mn-ea"/>
          <a:cs typeface="+mn-cs"/>
        </a:defRPr>
      </a:lvl1pPr>
      <a:lvl2pPr marL="466007" algn="l" defTabSz="932015" rtl="0" eaLnBrk="1" latinLnBrk="0" hangingPunct="1">
        <a:defRPr sz="1799" kern="1200">
          <a:solidFill>
            <a:schemeClr val="tx1"/>
          </a:solidFill>
          <a:latin typeface="+mn-lt"/>
          <a:ea typeface="+mn-ea"/>
          <a:cs typeface="+mn-cs"/>
        </a:defRPr>
      </a:lvl2pPr>
      <a:lvl3pPr marL="932015" algn="l" defTabSz="932015" rtl="0" eaLnBrk="1" latinLnBrk="0" hangingPunct="1">
        <a:defRPr sz="1799" kern="1200">
          <a:solidFill>
            <a:schemeClr val="tx1"/>
          </a:solidFill>
          <a:latin typeface="+mn-lt"/>
          <a:ea typeface="+mn-ea"/>
          <a:cs typeface="+mn-cs"/>
        </a:defRPr>
      </a:lvl3pPr>
      <a:lvl4pPr marL="1398022" algn="l" defTabSz="932015" rtl="0" eaLnBrk="1" latinLnBrk="0" hangingPunct="1">
        <a:defRPr sz="1799" kern="1200">
          <a:solidFill>
            <a:schemeClr val="tx1"/>
          </a:solidFill>
          <a:latin typeface="+mn-lt"/>
          <a:ea typeface="+mn-ea"/>
          <a:cs typeface="+mn-cs"/>
        </a:defRPr>
      </a:lvl4pPr>
      <a:lvl5pPr marL="1864029" algn="l" defTabSz="932015" rtl="0" eaLnBrk="1" latinLnBrk="0" hangingPunct="1">
        <a:defRPr sz="1799" kern="1200">
          <a:solidFill>
            <a:schemeClr val="tx1"/>
          </a:solidFill>
          <a:latin typeface="+mn-lt"/>
          <a:ea typeface="+mn-ea"/>
          <a:cs typeface="+mn-cs"/>
        </a:defRPr>
      </a:lvl5pPr>
      <a:lvl6pPr marL="2330037" algn="l" defTabSz="932015" rtl="0" eaLnBrk="1" latinLnBrk="0" hangingPunct="1">
        <a:defRPr sz="1799" kern="1200">
          <a:solidFill>
            <a:schemeClr val="tx1"/>
          </a:solidFill>
          <a:latin typeface="+mn-lt"/>
          <a:ea typeface="+mn-ea"/>
          <a:cs typeface="+mn-cs"/>
        </a:defRPr>
      </a:lvl6pPr>
      <a:lvl7pPr marL="2796044" algn="l" defTabSz="932015" rtl="0" eaLnBrk="1" latinLnBrk="0" hangingPunct="1">
        <a:defRPr sz="1799" kern="1200">
          <a:solidFill>
            <a:schemeClr val="tx1"/>
          </a:solidFill>
          <a:latin typeface="+mn-lt"/>
          <a:ea typeface="+mn-ea"/>
          <a:cs typeface="+mn-cs"/>
        </a:defRPr>
      </a:lvl7pPr>
      <a:lvl8pPr marL="3262050" algn="l" defTabSz="932015" rtl="0" eaLnBrk="1" latinLnBrk="0" hangingPunct="1">
        <a:defRPr sz="1799" kern="1200">
          <a:solidFill>
            <a:schemeClr val="tx1"/>
          </a:solidFill>
          <a:latin typeface="+mn-lt"/>
          <a:ea typeface="+mn-ea"/>
          <a:cs typeface="+mn-cs"/>
        </a:defRPr>
      </a:lvl8pPr>
      <a:lvl9pPr marL="3728060" algn="l" defTabSz="932015"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3">
          <p15:clr>
            <a:srgbClr val="5ACBF0"/>
          </p15:clr>
        </p15:guide>
        <p15:guide id="3" pos="7662">
          <p15:clr>
            <a:srgbClr val="5ACBF0"/>
          </p15:clr>
        </p15:guide>
        <p15:guide id="4" orient="horz" pos="4303">
          <p15:clr>
            <a:srgbClr val="5ACBF0"/>
          </p15:clr>
        </p15:guide>
        <p15:guide id="5" pos="764">
          <p15:clr>
            <a:srgbClr val="5ACBF0"/>
          </p15:clr>
        </p15:guide>
        <p15:guide id="6" pos="1352">
          <p15:clr>
            <a:srgbClr val="5ACBF0"/>
          </p15:clr>
        </p15:guide>
        <p15:guide id="7" pos="1939">
          <p15:clr>
            <a:srgbClr val="5ACBF0"/>
          </p15:clr>
        </p15:guide>
        <p15:guide id="8" pos="2527">
          <p15:clr>
            <a:srgbClr val="5ACBF0"/>
          </p15:clr>
        </p15:guide>
        <p15:guide id="9" pos="3114">
          <p15:clr>
            <a:srgbClr val="5ACBF0"/>
          </p15:clr>
        </p15:guide>
        <p15:guide id="10" pos="3702">
          <p15:clr>
            <a:srgbClr val="5ACBF0"/>
          </p15:clr>
        </p15:guide>
        <p15:guide id="11" pos="4289">
          <p15:clr>
            <a:srgbClr val="5ACBF0"/>
          </p15:clr>
        </p15:guide>
        <p15:guide id="12" pos="4877">
          <p15:clr>
            <a:srgbClr val="5ACBF0"/>
          </p15:clr>
        </p15:guide>
        <p15:guide id="13" pos="5464">
          <p15:clr>
            <a:srgbClr val="5ACBF0"/>
          </p15:clr>
        </p15:guide>
        <p15:guide id="14" pos="6052">
          <p15:clr>
            <a:srgbClr val="5ACBF0"/>
          </p15:clr>
        </p15:guide>
        <p15:guide id="15" pos="6640">
          <p15:clr>
            <a:srgbClr val="5ACBF0"/>
          </p15:clr>
        </p15:guide>
        <p15:guide id="16" pos="7227">
          <p15:clr>
            <a:srgbClr val="5ACBF0"/>
          </p15:clr>
        </p15:guide>
        <p15:guide id="17" orient="horz" pos="778">
          <p15:clr>
            <a:srgbClr val="5ACBF0"/>
          </p15:clr>
        </p15:guide>
        <p15:guide id="18" orient="horz" pos="1366">
          <p15:clr>
            <a:srgbClr val="5ACBF0"/>
          </p15:clr>
        </p15:guide>
        <p15:guide id="19" orient="horz" pos="1953">
          <p15:clr>
            <a:srgbClr val="5ACBF0"/>
          </p15:clr>
        </p15:guide>
        <p15:guide id="20" orient="horz" pos="2541">
          <p15:clr>
            <a:srgbClr val="5ACBF0"/>
          </p15:clr>
        </p15:guide>
        <p15:guide id="21" orient="horz" pos="3128">
          <p15:clr>
            <a:srgbClr val="5ACBF0"/>
          </p15:clr>
        </p15:guide>
        <p15:guide id="22" orient="horz" pos="3716">
          <p15:clr>
            <a:srgbClr val="5ACBF0"/>
          </p15:clr>
        </p15:guide>
        <p15:guide id="23" pos="294">
          <p15:clr>
            <a:srgbClr val="C35EA4"/>
          </p15:clr>
        </p15:guide>
        <p15:guide id="24" pos="7548">
          <p15:clr>
            <a:srgbClr val="C35EA4"/>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9" cstate="screen">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78343381"/>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89" r:id="rId14"/>
    <p:sldLayoutId id="2147484590" r:id="rId15"/>
    <p:sldLayoutId id="2147484591" r:id="rId16"/>
    <p:sldLayoutId id="2147484592" r:id="rId17"/>
    <p:sldLayoutId id="2147484593" r:id="rId18"/>
    <p:sldLayoutId id="2147484594" r:id="rId19"/>
    <p:sldLayoutId id="2147484595" r:id="rId20"/>
    <p:sldLayoutId id="2147484596" r:id="rId21"/>
    <p:sldLayoutId id="2147484597" r:id="rId22"/>
    <p:sldLayoutId id="2147484598" r:id="rId23"/>
    <p:sldLayoutId id="2147484599" r:id="rId24"/>
    <p:sldLayoutId id="2147484600" r:id="rId25"/>
    <p:sldLayoutId id="2147484739" r:id="rId26"/>
    <p:sldLayoutId id="2147484742"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 Id="rId9" Type="http://schemas.openxmlformats.org/officeDocument/2006/relationships/image" Target="../media/image10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xml"/><Relationship Id="rId1" Type="http://schemas.openxmlformats.org/officeDocument/2006/relationships/slideLayout" Target="../slideLayouts/slideLayout224.xml"/><Relationship Id="rId5" Type="http://schemas.openxmlformats.org/officeDocument/2006/relationships/image" Target="../media/image90.jpg"/><Relationship Id="rId4" Type="http://schemas.openxmlformats.org/officeDocument/2006/relationships/image" Target="../media/image8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1.xml"/></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09.svg"/></Relationships>
</file>

<file path=ppt/slides/_rels/slide2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0.jpeg"/><Relationship Id="rId4" Type="http://schemas.openxmlformats.org/officeDocument/2006/relationships/image" Target="../media/image113.sv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5.svg"/></Relationships>
</file>

<file path=ppt/slides/_rels/slide2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10.jpeg"/><Relationship Id="rId4" Type="http://schemas.openxmlformats.org/officeDocument/2006/relationships/image" Target="../media/image117.svg"/></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10.jpeg"/><Relationship Id="rId4" Type="http://schemas.openxmlformats.org/officeDocument/2006/relationships/image" Target="../media/image117.sv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microsoft.com/office/2007/relationships/hdphoto" Target="../media/hdphoto2.wdp"/><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24.xml"/></Relationships>
</file>

<file path=ppt/slides/_rels/slide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9.xml"/></Relationships>
</file>

<file path=ppt/slides/_rels/slide41.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2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48.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2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5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7.xml"/><Relationship Id="rId1" Type="http://schemas.openxmlformats.org/officeDocument/2006/relationships/slideLayout" Target="../slideLayouts/slideLayout3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30.xml"/></Relationships>
</file>

<file path=ppt/slides/_rels/slide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134" y="1697062"/>
            <a:ext cx="6402388" cy="1396753"/>
          </a:xfrm>
        </p:spPr>
        <p:txBody>
          <a:bodyPr/>
          <a:lstStyle/>
          <a:p>
            <a:r>
              <a:rPr lang="en-US" sz="3600" b="1" dirty="0"/>
              <a:t>Building Intelligent Applications with Microsoft Graph</a:t>
            </a:r>
          </a:p>
        </p:txBody>
      </p:sp>
      <p:sp>
        <p:nvSpPr>
          <p:cNvPr id="5" name="Text Placeholder 4"/>
          <p:cNvSpPr>
            <a:spLocks noGrp="1"/>
          </p:cNvSpPr>
          <p:nvPr>
            <p:ph type="body" sz="quarter" idx="14"/>
          </p:nvPr>
        </p:nvSpPr>
        <p:spPr>
          <a:xfrm>
            <a:off x="299559" y="3713286"/>
            <a:ext cx="6400800" cy="1224136"/>
          </a:xfrm>
        </p:spPr>
        <p:txBody>
          <a:bodyPr/>
          <a:lstStyle/>
          <a:p>
            <a:r>
              <a:rPr lang="en-US" dirty="0"/>
              <a:t>Tiago Costa - </a:t>
            </a:r>
            <a:r>
              <a:rPr lang="en-US" sz="2400" dirty="0"/>
              <a:t>tiago.costa@outlook.com</a:t>
            </a:r>
          </a:p>
          <a:p>
            <a:r>
              <a:rPr lang="en-US" sz="2800" dirty="0"/>
              <a:t>Consultant, Trainer, Author and Speaker</a:t>
            </a:r>
          </a:p>
        </p:txBody>
      </p:sp>
    </p:spTree>
    <p:extLst>
      <p:ext uri="{BB962C8B-B14F-4D97-AF65-F5344CB8AC3E}">
        <p14:creationId xmlns:p14="http://schemas.microsoft.com/office/powerpoint/2010/main" val="228816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Microsoft Graph</a:t>
            </a:r>
            <a:endParaRPr lang="pt-PT" spc="0" dirty="0">
              <a:solidFill>
                <a:schemeClr val="accent2">
                  <a:lumMod val="60000"/>
                  <a:lumOff val="40000"/>
                </a:schemeClr>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Unified REST API</a:t>
            </a:r>
          </a:p>
          <a:p>
            <a:pPr marL="0" indent="0">
              <a:lnSpc>
                <a:spcPct val="120000"/>
              </a:lnSpc>
              <a:buNone/>
            </a:pPr>
            <a:r>
              <a:rPr lang="en-US" sz="2799" spc="-30" dirty="0">
                <a:solidFill>
                  <a:srgbClr val="505050"/>
                </a:solidFill>
                <a:latin typeface="Segoe UI Light"/>
              </a:rPr>
              <a:t>Comprehensive developer experience</a:t>
            </a:r>
          </a:p>
          <a:p>
            <a:pPr marL="0" indent="0">
              <a:lnSpc>
                <a:spcPct val="120000"/>
              </a:lnSpc>
              <a:buNone/>
            </a:pPr>
            <a:r>
              <a:rPr lang="en-US" sz="2799" spc="-30" dirty="0">
                <a:solidFill>
                  <a:srgbClr val="505050"/>
                </a:solidFill>
                <a:latin typeface="Segoe UI Light"/>
              </a:rPr>
              <a:t>Integrating data and Intelligence</a:t>
            </a:r>
          </a:p>
          <a:p>
            <a:pPr marL="0" indent="0">
              <a:lnSpc>
                <a:spcPct val="120000"/>
              </a:lnSpc>
              <a:buNone/>
            </a:pPr>
            <a:r>
              <a:rPr lang="en-US" sz="2799" spc="-30" dirty="0">
                <a:solidFill>
                  <a:srgbClr val="505050"/>
                </a:solidFill>
                <a:latin typeface="Segoe UI Light"/>
              </a:rPr>
              <a:t>Exposed by Microsoft Services</a:t>
            </a: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spTree>
    <p:extLst>
      <p:ext uri="{BB962C8B-B14F-4D97-AF65-F5344CB8AC3E}">
        <p14:creationId xmlns:p14="http://schemas.microsoft.com/office/powerpoint/2010/main" val="2438296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5B76DC-E512-458F-B821-FCCA55C49E09}"/>
              </a:ext>
            </a:extLst>
          </p:cNvPr>
          <p:cNvSpPr txBox="1">
            <a:spLocks/>
          </p:cNvSpPr>
          <p:nvPr/>
        </p:nvSpPr>
        <p:spPr>
          <a:xfrm>
            <a:off x="365760" y="365760"/>
            <a:ext cx="11704320" cy="91440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w="3175">
                  <a:noFill/>
                </a:ln>
                <a:solidFill>
                  <a:srgbClr val="0377D6">
                    <a:lumMod val="60000"/>
                    <a:lumOff val="40000"/>
                  </a:srgbClr>
                </a:solidFill>
                <a:effectLst/>
                <a:uLnTx/>
                <a:uFillTx/>
                <a:latin typeface="Segoe UI Light"/>
                <a:ea typeface="+mn-ea"/>
                <a:cs typeface="Segoe UI" pitchFamily="34" charset="0"/>
              </a:rPr>
              <a:t>Microsoft Graph</a:t>
            </a:r>
          </a:p>
        </p:txBody>
      </p:sp>
      <p:cxnSp>
        <p:nvCxnSpPr>
          <p:cNvPr id="8" name="Straight Connector 7">
            <a:extLst>
              <a:ext uri="{FF2B5EF4-FFF2-40B4-BE49-F238E27FC236}">
                <a16:creationId xmlns:a16="http://schemas.microsoft.com/office/drawing/2014/main" id="{3E14FD77-EC3A-4178-AB79-47EDBCBB6DAF}"/>
              </a:ext>
            </a:extLst>
          </p:cNvPr>
          <p:cNvCxnSpPr>
            <a:cxnSpLocks/>
            <a:stCxn id="141" idx="2"/>
            <a:endCxn id="132" idx="11"/>
          </p:cNvCxnSpPr>
          <p:nvPr/>
        </p:nvCxnSpPr>
        <p:spPr>
          <a:xfrm flipH="1">
            <a:off x="4645104" y="4067925"/>
            <a:ext cx="5328958" cy="612296"/>
          </a:xfrm>
          <a:prstGeom prst="line">
            <a:avLst/>
          </a:prstGeom>
          <a:noFill/>
          <a:ln w="9525" cap="flat" cmpd="sng" algn="ctr">
            <a:solidFill>
              <a:srgbClr val="FFFFFF">
                <a:lumMod val="65000"/>
              </a:srgbClr>
            </a:solidFill>
            <a:prstDash val="solid"/>
            <a:headEnd type="none"/>
            <a:tailEnd type="none"/>
          </a:ln>
          <a:effectLst/>
        </p:spPr>
      </p:cxnSp>
      <p:sp>
        <p:nvSpPr>
          <p:cNvPr id="9" name="Oval 8">
            <a:extLst>
              <a:ext uri="{FF2B5EF4-FFF2-40B4-BE49-F238E27FC236}">
                <a16:creationId xmlns:a16="http://schemas.microsoft.com/office/drawing/2014/main" id="{8741243D-B59C-4521-B2EF-44FFBE7DE0C8}"/>
              </a:ext>
            </a:extLst>
          </p:cNvPr>
          <p:cNvSpPr/>
          <p:nvPr/>
        </p:nvSpPr>
        <p:spPr bwMode="auto">
          <a:xfrm>
            <a:off x="10480330" y="49974"/>
            <a:ext cx="3525179" cy="4570931"/>
          </a:xfrm>
          <a:prstGeom prst="ellipse">
            <a:avLst/>
          </a:prstGeom>
          <a:solidFill>
            <a:srgbClr val="0078D7">
              <a:alpha val="33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050142D1-3F30-41AA-9C79-5249A98B71F9}"/>
              </a:ext>
            </a:extLst>
          </p:cNvPr>
          <p:cNvCxnSpPr>
            <a:cxnSpLocks/>
            <a:stCxn id="151" idx="2"/>
            <a:endCxn id="102" idx="15"/>
          </p:cNvCxnSpPr>
          <p:nvPr/>
        </p:nvCxnSpPr>
        <p:spPr>
          <a:xfrm flipH="1" flipV="1">
            <a:off x="5446093" y="1163684"/>
            <a:ext cx="3815975" cy="311417"/>
          </a:xfrm>
          <a:prstGeom prst="line">
            <a:avLst/>
          </a:prstGeom>
          <a:noFill/>
          <a:ln w="9525" cap="flat" cmpd="sng" algn="ctr">
            <a:solidFill>
              <a:srgbClr val="FFFFFF">
                <a:lumMod val="65000"/>
              </a:srgbClr>
            </a:solidFill>
            <a:prstDash val="solid"/>
            <a:headEnd type="none"/>
            <a:tailEnd type="none"/>
          </a:ln>
          <a:effectLst/>
        </p:spPr>
      </p:cxnSp>
      <p:cxnSp>
        <p:nvCxnSpPr>
          <p:cNvPr id="11" name="Straight Connector 10">
            <a:extLst>
              <a:ext uri="{FF2B5EF4-FFF2-40B4-BE49-F238E27FC236}">
                <a16:creationId xmlns:a16="http://schemas.microsoft.com/office/drawing/2014/main" id="{E8314A71-1C3C-4067-B948-FAE7C0BA3401}"/>
              </a:ext>
            </a:extLst>
          </p:cNvPr>
          <p:cNvCxnSpPr>
            <a:cxnSpLocks/>
            <a:endCxn id="73" idx="3"/>
          </p:cNvCxnSpPr>
          <p:nvPr/>
        </p:nvCxnSpPr>
        <p:spPr>
          <a:xfrm flipH="1">
            <a:off x="8111982" y="1476496"/>
            <a:ext cx="1395826" cy="398608"/>
          </a:xfrm>
          <a:prstGeom prst="line">
            <a:avLst/>
          </a:prstGeom>
          <a:noFill/>
          <a:ln w="9525" cap="flat" cmpd="sng" algn="ctr">
            <a:solidFill>
              <a:srgbClr val="FFFFFF">
                <a:lumMod val="65000"/>
              </a:srgbClr>
            </a:solidFill>
            <a:prstDash val="solid"/>
            <a:headEnd type="none"/>
            <a:tailEnd type="none"/>
          </a:ln>
          <a:effectLst/>
        </p:spPr>
      </p:cxnSp>
      <p:cxnSp>
        <p:nvCxnSpPr>
          <p:cNvPr id="12" name="Straight Connector 11">
            <a:extLst>
              <a:ext uri="{FF2B5EF4-FFF2-40B4-BE49-F238E27FC236}">
                <a16:creationId xmlns:a16="http://schemas.microsoft.com/office/drawing/2014/main" id="{EC7D21D9-6CCA-4323-AC18-18BD3418AB18}"/>
              </a:ext>
            </a:extLst>
          </p:cNvPr>
          <p:cNvCxnSpPr>
            <a:cxnSpLocks/>
          </p:cNvCxnSpPr>
          <p:nvPr/>
        </p:nvCxnSpPr>
        <p:spPr>
          <a:xfrm>
            <a:off x="7830565" y="761237"/>
            <a:ext cx="1811172" cy="726801"/>
          </a:xfrm>
          <a:prstGeom prst="line">
            <a:avLst/>
          </a:prstGeom>
          <a:noFill/>
          <a:ln w="9525" cap="flat" cmpd="sng" algn="ctr">
            <a:solidFill>
              <a:srgbClr val="FFFFFF">
                <a:lumMod val="65000"/>
              </a:srgbClr>
            </a:solidFill>
            <a:prstDash val="solid"/>
            <a:headEnd type="none"/>
            <a:tailEnd type="none"/>
          </a:ln>
          <a:effectLst/>
        </p:spPr>
      </p:cxnSp>
      <p:cxnSp>
        <p:nvCxnSpPr>
          <p:cNvPr id="13" name="Straight Connector 12">
            <a:extLst>
              <a:ext uri="{FF2B5EF4-FFF2-40B4-BE49-F238E27FC236}">
                <a16:creationId xmlns:a16="http://schemas.microsoft.com/office/drawing/2014/main" id="{7CB1AF36-6AB6-457C-B4EB-5A47A285B54D}"/>
              </a:ext>
            </a:extLst>
          </p:cNvPr>
          <p:cNvCxnSpPr>
            <a:cxnSpLocks/>
            <a:stCxn id="152" idx="1"/>
          </p:cNvCxnSpPr>
          <p:nvPr/>
        </p:nvCxnSpPr>
        <p:spPr>
          <a:xfrm>
            <a:off x="9507806" y="1609278"/>
            <a:ext cx="211171" cy="1638671"/>
          </a:xfrm>
          <a:prstGeom prst="line">
            <a:avLst/>
          </a:prstGeom>
          <a:noFill/>
          <a:ln w="9525" cap="flat" cmpd="sng" algn="ctr">
            <a:solidFill>
              <a:srgbClr val="FFFFFF">
                <a:lumMod val="65000"/>
              </a:srgbClr>
            </a:solidFill>
            <a:prstDash val="solid"/>
            <a:headEnd type="none"/>
            <a:tailEnd type="none"/>
          </a:ln>
          <a:effectLst/>
        </p:spPr>
      </p:cxnSp>
      <p:cxnSp>
        <p:nvCxnSpPr>
          <p:cNvPr id="14" name="Straight Connector 13">
            <a:extLst>
              <a:ext uri="{FF2B5EF4-FFF2-40B4-BE49-F238E27FC236}">
                <a16:creationId xmlns:a16="http://schemas.microsoft.com/office/drawing/2014/main" id="{B069F17D-E65A-44B5-B1F1-B5A2C4A5D142}"/>
              </a:ext>
            </a:extLst>
          </p:cNvPr>
          <p:cNvCxnSpPr>
            <a:cxnSpLocks/>
            <a:stCxn id="152" idx="5"/>
            <a:endCxn id="149" idx="1"/>
          </p:cNvCxnSpPr>
          <p:nvPr/>
        </p:nvCxnSpPr>
        <p:spPr>
          <a:xfrm flipH="1" flipV="1">
            <a:off x="9431880" y="995384"/>
            <a:ext cx="75926" cy="335459"/>
          </a:xfrm>
          <a:prstGeom prst="line">
            <a:avLst/>
          </a:prstGeom>
          <a:noFill/>
          <a:ln w="9525" cap="flat" cmpd="sng" algn="ctr">
            <a:solidFill>
              <a:srgbClr val="FFFFFF">
                <a:lumMod val="65000"/>
              </a:srgbClr>
            </a:solidFill>
            <a:prstDash val="solid"/>
            <a:headEnd type="none"/>
            <a:tailEnd type="none"/>
          </a:ln>
          <a:effectLst/>
        </p:spPr>
      </p:cxnSp>
      <p:cxnSp>
        <p:nvCxnSpPr>
          <p:cNvPr id="15" name="Straight Connector 14">
            <a:extLst>
              <a:ext uri="{FF2B5EF4-FFF2-40B4-BE49-F238E27FC236}">
                <a16:creationId xmlns:a16="http://schemas.microsoft.com/office/drawing/2014/main" id="{4C04278C-3FFE-4128-A95E-6EDC5423134A}"/>
              </a:ext>
            </a:extLst>
          </p:cNvPr>
          <p:cNvCxnSpPr>
            <a:cxnSpLocks/>
            <a:stCxn id="155" idx="1"/>
            <a:endCxn id="152" idx="0"/>
          </p:cNvCxnSpPr>
          <p:nvPr/>
        </p:nvCxnSpPr>
        <p:spPr>
          <a:xfrm flipH="1">
            <a:off x="9641737" y="1129561"/>
            <a:ext cx="525245" cy="304060"/>
          </a:xfrm>
          <a:prstGeom prst="line">
            <a:avLst/>
          </a:prstGeom>
          <a:noFill/>
          <a:ln w="9525" cap="flat" cmpd="sng" algn="ctr">
            <a:solidFill>
              <a:srgbClr val="FFFFFF">
                <a:lumMod val="6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4E07FBAD-FB32-4219-8D89-EA706A94AFF0}"/>
              </a:ext>
            </a:extLst>
          </p:cNvPr>
          <p:cNvCxnSpPr>
            <a:cxnSpLocks/>
          </p:cNvCxnSpPr>
          <p:nvPr/>
        </p:nvCxnSpPr>
        <p:spPr>
          <a:xfrm flipH="1">
            <a:off x="10122293" y="3170522"/>
            <a:ext cx="1568561" cy="867691"/>
          </a:xfrm>
          <a:prstGeom prst="line">
            <a:avLst/>
          </a:prstGeom>
          <a:noFill/>
          <a:ln w="9525" cap="flat" cmpd="sng" algn="ctr">
            <a:solidFill>
              <a:srgbClr val="FFFFFF">
                <a:lumMod val="65000"/>
              </a:srgbClr>
            </a:solidFill>
            <a:prstDash val="solid"/>
            <a:headEnd type="none"/>
            <a:tailEnd type="none"/>
          </a:ln>
          <a:effectLst/>
        </p:spPr>
      </p:cxnSp>
      <p:cxnSp>
        <p:nvCxnSpPr>
          <p:cNvPr id="17" name="Straight Connector 16">
            <a:extLst>
              <a:ext uri="{FF2B5EF4-FFF2-40B4-BE49-F238E27FC236}">
                <a16:creationId xmlns:a16="http://schemas.microsoft.com/office/drawing/2014/main" id="{D4C86710-4614-440F-BF39-3F15E4FFF22A}"/>
              </a:ext>
            </a:extLst>
          </p:cNvPr>
          <p:cNvCxnSpPr>
            <a:cxnSpLocks/>
            <a:stCxn id="132" idx="26"/>
            <a:endCxn id="119" idx="1"/>
          </p:cNvCxnSpPr>
          <p:nvPr/>
        </p:nvCxnSpPr>
        <p:spPr>
          <a:xfrm flipV="1">
            <a:off x="4373260" y="4014704"/>
            <a:ext cx="1285760" cy="703998"/>
          </a:xfrm>
          <a:prstGeom prst="line">
            <a:avLst/>
          </a:prstGeom>
          <a:noFill/>
          <a:ln w="9525" cap="flat" cmpd="sng" algn="ctr">
            <a:solidFill>
              <a:srgbClr val="FFFFFF">
                <a:lumMod val="65000"/>
              </a:srgbClr>
            </a:solidFill>
            <a:prstDash val="solid"/>
            <a:headEnd type="none"/>
            <a:tailEnd type="none"/>
          </a:ln>
          <a:effectLst/>
        </p:spPr>
      </p:cxnSp>
      <p:cxnSp>
        <p:nvCxnSpPr>
          <p:cNvPr id="18" name="Straight Connector 17">
            <a:extLst>
              <a:ext uri="{FF2B5EF4-FFF2-40B4-BE49-F238E27FC236}">
                <a16:creationId xmlns:a16="http://schemas.microsoft.com/office/drawing/2014/main" id="{FDCCA079-8D24-4F0B-B994-6A1C18C5BF2C}"/>
              </a:ext>
            </a:extLst>
          </p:cNvPr>
          <p:cNvCxnSpPr>
            <a:cxnSpLocks/>
            <a:stCxn id="59" idx="0"/>
            <a:endCxn id="127" idx="2"/>
          </p:cNvCxnSpPr>
          <p:nvPr/>
        </p:nvCxnSpPr>
        <p:spPr>
          <a:xfrm flipV="1">
            <a:off x="9547106" y="3252627"/>
            <a:ext cx="2166061" cy="2589624"/>
          </a:xfrm>
          <a:prstGeom prst="line">
            <a:avLst/>
          </a:prstGeom>
          <a:noFill/>
          <a:ln w="9525" cap="flat" cmpd="sng" algn="ctr">
            <a:solidFill>
              <a:srgbClr val="FFFFFF">
                <a:lumMod val="65000"/>
              </a:srgbClr>
            </a:solidFill>
            <a:prstDash val="solid"/>
            <a:headEnd type="none"/>
            <a:tailEnd type="none"/>
          </a:ln>
          <a:effectLst/>
        </p:spPr>
      </p:cxnSp>
      <p:cxnSp>
        <p:nvCxnSpPr>
          <p:cNvPr id="19" name="Straight Connector 18">
            <a:extLst>
              <a:ext uri="{FF2B5EF4-FFF2-40B4-BE49-F238E27FC236}">
                <a16:creationId xmlns:a16="http://schemas.microsoft.com/office/drawing/2014/main" id="{1B522683-F154-4F14-AB81-646C92BB7E85}"/>
              </a:ext>
            </a:extLst>
          </p:cNvPr>
          <p:cNvCxnSpPr>
            <a:cxnSpLocks/>
            <a:stCxn id="126" idx="0"/>
            <a:endCxn id="92" idx="3"/>
          </p:cNvCxnSpPr>
          <p:nvPr/>
        </p:nvCxnSpPr>
        <p:spPr>
          <a:xfrm flipH="1">
            <a:off x="9855668" y="3087515"/>
            <a:ext cx="1787214" cy="191130"/>
          </a:xfrm>
          <a:prstGeom prst="line">
            <a:avLst/>
          </a:prstGeom>
          <a:noFill/>
          <a:ln w="9525" cap="flat" cmpd="sng" algn="ctr">
            <a:solidFill>
              <a:srgbClr val="FFFFFF">
                <a:lumMod val="65000"/>
              </a:srgbClr>
            </a:solidFill>
            <a:prstDash val="solid"/>
            <a:headEnd type="none"/>
            <a:tailEnd type="none"/>
          </a:ln>
          <a:effectLst/>
        </p:spPr>
      </p:cxnSp>
      <p:cxnSp>
        <p:nvCxnSpPr>
          <p:cNvPr id="20" name="Straight Connector 19">
            <a:extLst>
              <a:ext uri="{FF2B5EF4-FFF2-40B4-BE49-F238E27FC236}">
                <a16:creationId xmlns:a16="http://schemas.microsoft.com/office/drawing/2014/main" id="{A1454241-7A8B-4BBE-B967-914412B856FA}"/>
              </a:ext>
            </a:extLst>
          </p:cNvPr>
          <p:cNvCxnSpPr>
            <a:cxnSpLocks/>
            <a:stCxn id="162" idx="4"/>
            <a:endCxn id="129" idx="0"/>
          </p:cNvCxnSpPr>
          <p:nvPr/>
        </p:nvCxnSpPr>
        <p:spPr>
          <a:xfrm flipH="1">
            <a:off x="11690854" y="2017388"/>
            <a:ext cx="109907" cy="1121446"/>
          </a:xfrm>
          <a:prstGeom prst="line">
            <a:avLst/>
          </a:prstGeom>
          <a:noFill/>
          <a:ln w="9525" cap="flat" cmpd="sng" algn="ctr">
            <a:solidFill>
              <a:srgbClr val="FFFFFF">
                <a:lumMod val="65000"/>
              </a:srgbClr>
            </a:solidFill>
            <a:prstDash val="solid"/>
            <a:headEnd type="none"/>
            <a:tailEnd type="none"/>
          </a:ln>
          <a:effectLst/>
        </p:spPr>
      </p:cxnSp>
      <p:cxnSp>
        <p:nvCxnSpPr>
          <p:cNvPr id="21" name="Straight Connector 20">
            <a:extLst>
              <a:ext uri="{FF2B5EF4-FFF2-40B4-BE49-F238E27FC236}">
                <a16:creationId xmlns:a16="http://schemas.microsoft.com/office/drawing/2014/main" id="{A228B114-E0F9-466B-975E-8FF8F39158FF}"/>
              </a:ext>
            </a:extLst>
          </p:cNvPr>
          <p:cNvCxnSpPr>
            <a:cxnSpLocks/>
            <a:stCxn id="119" idx="1"/>
            <a:endCxn id="146" idx="3"/>
          </p:cNvCxnSpPr>
          <p:nvPr/>
        </p:nvCxnSpPr>
        <p:spPr>
          <a:xfrm flipV="1">
            <a:off x="5659020" y="2794540"/>
            <a:ext cx="1369983" cy="1220164"/>
          </a:xfrm>
          <a:prstGeom prst="line">
            <a:avLst/>
          </a:prstGeom>
          <a:noFill/>
          <a:ln w="9525" cap="flat" cmpd="sng" algn="ctr">
            <a:solidFill>
              <a:srgbClr val="FFFFFF">
                <a:lumMod val="65000"/>
              </a:srgbClr>
            </a:solidFill>
            <a:prstDash val="solid"/>
            <a:headEnd type="none"/>
            <a:tailEnd type="none"/>
          </a:ln>
          <a:effectLst/>
        </p:spPr>
      </p:cxnSp>
      <p:cxnSp>
        <p:nvCxnSpPr>
          <p:cNvPr id="22" name="Straight Connector 21">
            <a:extLst>
              <a:ext uri="{FF2B5EF4-FFF2-40B4-BE49-F238E27FC236}">
                <a16:creationId xmlns:a16="http://schemas.microsoft.com/office/drawing/2014/main" id="{B8EA4D2C-D4B9-4B25-BBCD-0BC7D4D3F1F9}"/>
              </a:ext>
            </a:extLst>
          </p:cNvPr>
          <p:cNvCxnSpPr>
            <a:cxnSpLocks/>
            <a:endCxn id="146" idx="3"/>
          </p:cNvCxnSpPr>
          <p:nvPr/>
        </p:nvCxnSpPr>
        <p:spPr>
          <a:xfrm>
            <a:off x="5728189" y="2516460"/>
            <a:ext cx="1300814" cy="278080"/>
          </a:xfrm>
          <a:prstGeom prst="line">
            <a:avLst/>
          </a:prstGeom>
          <a:noFill/>
          <a:ln w="9525" cap="flat" cmpd="sng" algn="ctr">
            <a:solidFill>
              <a:srgbClr val="FFFFFF">
                <a:lumMod val="65000"/>
              </a:srgbClr>
            </a:solidFill>
            <a:prstDash val="solid"/>
            <a:headEnd type="none"/>
            <a:tailEnd type="none"/>
          </a:ln>
          <a:effectLst/>
        </p:spPr>
      </p:cxnSp>
      <p:cxnSp>
        <p:nvCxnSpPr>
          <p:cNvPr id="23" name="Straight Connector 22">
            <a:extLst>
              <a:ext uri="{FF2B5EF4-FFF2-40B4-BE49-F238E27FC236}">
                <a16:creationId xmlns:a16="http://schemas.microsoft.com/office/drawing/2014/main" id="{645D482A-6F57-4359-932D-F0EFD003B2D1}"/>
              </a:ext>
            </a:extLst>
          </p:cNvPr>
          <p:cNvCxnSpPr>
            <a:cxnSpLocks/>
            <a:stCxn id="116" idx="7"/>
          </p:cNvCxnSpPr>
          <p:nvPr/>
        </p:nvCxnSpPr>
        <p:spPr>
          <a:xfrm flipH="1" flipV="1">
            <a:off x="2361528" y="3503127"/>
            <a:ext cx="3214272" cy="543478"/>
          </a:xfrm>
          <a:prstGeom prst="line">
            <a:avLst/>
          </a:prstGeom>
          <a:noFill/>
          <a:ln w="9525" cap="flat" cmpd="sng" algn="ctr">
            <a:solidFill>
              <a:srgbClr val="FFFFFF">
                <a:lumMod val="65000"/>
              </a:srgbClr>
            </a:solidFill>
            <a:prstDash val="solid"/>
            <a:headEnd type="none"/>
            <a:tailEnd type="none"/>
          </a:ln>
          <a:effectLst/>
        </p:spPr>
      </p:cxnSp>
      <p:cxnSp>
        <p:nvCxnSpPr>
          <p:cNvPr id="24" name="Straight Connector 23">
            <a:extLst>
              <a:ext uri="{FF2B5EF4-FFF2-40B4-BE49-F238E27FC236}">
                <a16:creationId xmlns:a16="http://schemas.microsoft.com/office/drawing/2014/main" id="{E4D8AB1D-3B08-4FF1-AD11-9253DEC003BC}"/>
              </a:ext>
            </a:extLst>
          </p:cNvPr>
          <p:cNvCxnSpPr>
            <a:cxnSpLocks/>
            <a:endCxn id="118" idx="1"/>
          </p:cNvCxnSpPr>
          <p:nvPr/>
        </p:nvCxnSpPr>
        <p:spPr>
          <a:xfrm flipH="1">
            <a:off x="5624935" y="2635248"/>
            <a:ext cx="98215" cy="1297563"/>
          </a:xfrm>
          <a:prstGeom prst="line">
            <a:avLst/>
          </a:prstGeom>
          <a:noFill/>
          <a:ln w="9525" cap="flat" cmpd="sng" algn="ctr">
            <a:solidFill>
              <a:srgbClr val="FFFFFF">
                <a:lumMod val="65000"/>
              </a:srgbClr>
            </a:solidFill>
            <a:prstDash val="solid"/>
            <a:headEnd type="none"/>
            <a:tailEnd type="none"/>
          </a:ln>
          <a:effectLst/>
        </p:spPr>
      </p:cxnSp>
      <p:cxnSp>
        <p:nvCxnSpPr>
          <p:cNvPr id="25" name="Straight Connector 24">
            <a:extLst>
              <a:ext uri="{FF2B5EF4-FFF2-40B4-BE49-F238E27FC236}">
                <a16:creationId xmlns:a16="http://schemas.microsoft.com/office/drawing/2014/main" id="{3F348A6D-8118-4D90-B4CC-55B19EF4C899}"/>
              </a:ext>
            </a:extLst>
          </p:cNvPr>
          <p:cNvCxnSpPr>
            <a:cxnSpLocks/>
            <a:endCxn id="73" idx="3"/>
          </p:cNvCxnSpPr>
          <p:nvPr/>
        </p:nvCxnSpPr>
        <p:spPr>
          <a:xfrm flipV="1">
            <a:off x="5850874" y="1875104"/>
            <a:ext cx="2261108" cy="623062"/>
          </a:xfrm>
          <a:prstGeom prst="line">
            <a:avLst/>
          </a:prstGeom>
          <a:noFill/>
          <a:ln w="9525" cap="flat" cmpd="sng" algn="ctr">
            <a:solidFill>
              <a:srgbClr val="FFFFFF">
                <a:lumMod val="65000"/>
              </a:srgbClr>
            </a:solidFill>
            <a:prstDash val="solid"/>
            <a:headEnd type="none"/>
            <a:tailEnd type="none"/>
          </a:ln>
          <a:effectLst/>
        </p:spPr>
      </p:cxnSp>
      <p:cxnSp>
        <p:nvCxnSpPr>
          <p:cNvPr id="26" name="Straight Connector 25">
            <a:extLst>
              <a:ext uri="{FF2B5EF4-FFF2-40B4-BE49-F238E27FC236}">
                <a16:creationId xmlns:a16="http://schemas.microsoft.com/office/drawing/2014/main" id="{6FEA0E17-F82E-496E-8449-3E62FA89EF35}"/>
              </a:ext>
            </a:extLst>
          </p:cNvPr>
          <p:cNvCxnSpPr>
            <a:cxnSpLocks/>
            <a:stCxn id="102" idx="15"/>
            <a:endCxn id="73" idx="0"/>
          </p:cNvCxnSpPr>
          <p:nvPr/>
        </p:nvCxnSpPr>
        <p:spPr>
          <a:xfrm>
            <a:off x="5446093" y="1163684"/>
            <a:ext cx="2605999" cy="651560"/>
          </a:xfrm>
          <a:prstGeom prst="line">
            <a:avLst/>
          </a:prstGeom>
          <a:noFill/>
          <a:ln w="9525" cap="flat" cmpd="sng" algn="ctr">
            <a:solidFill>
              <a:srgbClr val="FFFFFF">
                <a:lumMod val="65000"/>
              </a:srgbClr>
            </a:solidFill>
            <a:prstDash val="solid"/>
            <a:headEnd type="none"/>
            <a:tailEnd type="none"/>
          </a:ln>
          <a:effectLst/>
        </p:spPr>
      </p:cxnSp>
      <p:cxnSp>
        <p:nvCxnSpPr>
          <p:cNvPr id="27" name="Straight Connector 26">
            <a:extLst>
              <a:ext uri="{FF2B5EF4-FFF2-40B4-BE49-F238E27FC236}">
                <a16:creationId xmlns:a16="http://schemas.microsoft.com/office/drawing/2014/main" id="{063939BE-5CD0-4ACF-A0B8-B2B3198B0C5C}"/>
              </a:ext>
            </a:extLst>
          </p:cNvPr>
          <p:cNvCxnSpPr>
            <a:cxnSpLocks/>
            <a:stCxn id="137" idx="0"/>
            <a:endCxn id="101" idx="3"/>
          </p:cNvCxnSpPr>
          <p:nvPr/>
        </p:nvCxnSpPr>
        <p:spPr>
          <a:xfrm flipV="1">
            <a:off x="4020619" y="1436136"/>
            <a:ext cx="1231559" cy="1011493"/>
          </a:xfrm>
          <a:prstGeom prst="line">
            <a:avLst/>
          </a:prstGeom>
          <a:noFill/>
          <a:ln w="9525" cap="flat" cmpd="sng" algn="ctr">
            <a:solidFill>
              <a:srgbClr val="FFFFFF">
                <a:lumMod val="65000"/>
              </a:srgbClr>
            </a:solidFill>
            <a:prstDash val="solid"/>
            <a:headEnd type="none"/>
            <a:tailEnd type="none"/>
          </a:ln>
          <a:effectLst/>
        </p:spPr>
      </p:cxnSp>
      <p:sp>
        <p:nvSpPr>
          <p:cNvPr id="28" name="Title 1">
            <a:extLst>
              <a:ext uri="{FF2B5EF4-FFF2-40B4-BE49-F238E27FC236}">
                <a16:creationId xmlns:a16="http://schemas.microsoft.com/office/drawing/2014/main" id="{31638608-9734-4A16-9B88-515C09FCC3AA}"/>
              </a:ext>
            </a:extLst>
          </p:cNvPr>
          <p:cNvSpPr txBox="1">
            <a:spLocks/>
          </p:cNvSpPr>
          <p:nvPr/>
        </p:nvSpPr>
        <p:spPr>
          <a:xfrm>
            <a:off x="8911847" y="632276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a:solidFill>
                  <a:srgbClr val="2C292A"/>
                </a:solidFill>
                <a:latin typeface="Segoe UI Semibold" panose="020B0702040204020203" pitchFamily="34" charset="0"/>
                <a:cs typeface="Segoe UI" panose="020B0502040204020203" pitchFamily="34" charset="0"/>
              </a:rPr>
              <a:t>SITES</a:t>
            </a:r>
          </a:p>
        </p:txBody>
      </p:sp>
      <p:cxnSp>
        <p:nvCxnSpPr>
          <p:cNvPr id="29" name="Straight Connector 28">
            <a:extLst>
              <a:ext uri="{FF2B5EF4-FFF2-40B4-BE49-F238E27FC236}">
                <a16:creationId xmlns:a16="http://schemas.microsoft.com/office/drawing/2014/main" id="{70959EB5-C375-4762-A784-4EB7AFF3694D}"/>
              </a:ext>
            </a:extLst>
          </p:cNvPr>
          <p:cNvCxnSpPr>
            <a:cxnSpLocks/>
          </p:cNvCxnSpPr>
          <p:nvPr/>
        </p:nvCxnSpPr>
        <p:spPr>
          <a:xfrm flipH="1">
            <a:off x="4040170" y="1597957"/>
            <a:ext cx="155257" cy="838863"/>
          </a:xfrm>
          <a:prstGeom prst="line">
            <a:avLst/>
          </a:prstGeom>
          <a:noFill/>
          <a:ln w="9525" cap="flat" cmpd="sng" algn="ctr">
            <a:solidFill>
              <a:srgbClr val="FFFFFF">
                <a:lumMod val="65000"/>
              </a:srgbClr>
            </a:solidFill>
            <a:prstDash val="solid"/>
            <a:headEnd type="none"/>
            <a:tailEnd type="none"/>
          </a:ln>
          <a:effectLst/>
        </p:spPr>
      </p:cxnSp>
      <p:sp>
        <p:nvSpPr>
          <p:cNvPr id="30" name="Oval 29">
            <a:extLst>
              <a:ext uri="{FF2B5EF4-FFF2-40B4-BE49-F238E27FC236}">
                <a16:creationId xmlns:a16="http://schemas.microsoft.com/office/drawing/2014/main" id="{80BB8269-8EC5-4208-B16E-956492C8381B}"/>
              </a:ext>
            </a:extLst>
          </p:cNvPr>
          <p:cNvSpPr>
            <a:spLocks noChangeAspect="1"/>
          </p:cNvSpPr>
          <p:nvPr/>
        </p:nvSpPr>
        <p:spPr bwMode="auto">
          <a:xfrm>
            <a:off x="4115175" y="1467528"/>
            <a:ext cx="173663" cy="173663"/>
          </a:xfrm>
          <a:prstGeom prst="ellipse">
            <a:avLst/>
          </a:prstGeom>
          <a:solidFill>
            <a:srgbClr val="D83B01"/>
          </a:solid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31" name="Straight Connector 30">
            <a:extLst>
              <a:ext uri="{FF2B5EF4-FFF2-40B4-BE49-F238E27FC236}">
                <a16:creationId xmlns:a16="http://schemas.microsoft.com/office/drawing/2014/main" id="{3B052FAE-649D-4A33-82EB-BD7A3EC598F6}"/>
              </a:ext>
            </a:extLst>
          </p:cNvPr>
          <p:cNvCxnSpPr>
            <a:cxnSpLocks/>
          </p:cNvCxnSpPr>
          <p:nvPr/>
        </p:nvCxnSpPr>
        <p:spPr>
          <a:xfrm flipV="1">
            <a:off x="3368998" y="2719221"/>
            <a:ext cx="608324" cy="3013116"/>
          </a:xfrm>
          <a:prstGeom prst="line">
            <a:avLst/>
          </a:prstGeom>
          <a:noFill/>
          <a:ln w="9525" cap="flat" cmpd="sng" algn="ctr">
            <a:solidFill>
              <a:srgbClr val="FFFFFF">
                <a:lumMod val="65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A15161AB-A15E-46EF-97A1-08E92A57E9F6}"/>
              </a:ext>
            </a:extLst>
          </p:cNvPr>
          <p:cNvCxnSpPr>
            <a:cxnSpLocks/>
          </p:cNvCxnSpPr>
          <p:nvPr/>
        </p:nvCxnSpPr>
        <p:spPr>
          <a:xfrm flipH="1">
            <a:off x="2297831" y="1927122"/>
            <a:ext cx="512017" cy="1628855"/>
          </a:xfrm>
          <a:prstGeom prst="line">
            <a:avLst/>
          </a:prstGeom>
          <a:noFill/>
          <a:ln w="9525" cap="flat" cmpd="sng" algn="ctr">
            <a:solidFill>
              <a:srgbClr val="FFFFFF">
                <a:lumMod val="65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C919E594-700F-45BB-B27D-E5BD07DE3CFA}"/>
              </a:ext>
            </a:extLst>
          </p:cNvPr>
          <p:cNvCxnSpPr>
            <a:cxnSpLocks/>
          </p:cNvCxnSpPr>
          <p:nvPr/>
        </p:nvCxnSpPr>
        <p:spPr>
          <a:xfrm>
            <a:off x="2813818" y="1939589"/>
            <a:ext cx="1149543" cy="616053"/>
          </a:xfrm>
          <a:prstGeom prst="line">
            <a:avLst/>
          </a:prstGeom>
          <a:noFill/>
          <a:ln w="9525" cap="flat" cmpd="sng" algn="ctr">
            <a:solidFill>
              <a:srgbClr val="FFFFFF">
                <a:lumMod val="65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92F85E0E-DD23-4ECE-9A8C-F0BD9B950EF3}"/>
              </a:ext>
            </a:extLst>
          </p:cNvPr>
          <p:cNvCxnSpPr>
            <a:cxnSpLocks/>
          </p:cNvCxnSpPr>
          <p:nvPr/>
        </p:nvCxnSpPr>
        <p:spPr>
          <a:xfrm flipH="1">
            <a:off x="1734188" y="3520433"/>
            <a:ext cx="629653" cy="1990514"/>
          </a:xfrm>
          <a:prstGeom prst="line">
            <a:avLst/>
          </a:prstGeom>
          <a:noFill/>
          <a:ln w="9525" cap="flat" cmpd="sng" algn="ctr">
            <a:solidFill>
              <a:srgbClr val="FFFFFF">
                <a:lumMod val="65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217E614F-EF40-4C59-AF24-ACE06681D14D}"/>
              </a:ext>
            </a:extLst>
          </p:cNvPr>
          <p:cNvCxnSpPr>
            <a:cxnSpLocks/>
          </p:cNvCxnSpPr>
          <p:nvPr/>
        </p:nvCxnSpPr>
        <p:spPr>
          <a:xfrm>
            <a:off x="3977322" y="2719220"/>
            <a:ext cx="481737" cy="1961001"/>
          </a:xfrm>
          <a:prstGeom prst="line">
            <a:avLst/>
          </a:prstGeom>
          <a:noFill/>
          <a:ln w="9525" cap="flat" cmpd="sng" algn="ctr">
            <a:solidFill>
              <a:srgbClr val="FFFFFF">
                <a:lumMod val="65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D53652BC-43EC-4302-85E8-671F4FA9D364}"/>
              </a:ext>
            </a:extLst>
          </p:cNvPr>
          <p:cNvCxnSpPr>
            <a:cxnSpLocks/>
          </p:cNvCxnSpPr>
          <p:nvPr/>
        </p:nvCxnSpPr>
        <p:spPr>
          <a:xfrm>
            <a:off x="2394419" y="3604369"/>
            <a:ext cx="921518" cy="2300109"/>
          </a:xfrm>
          <a:prstGeom prst="line">
            <a:avLst/>
          </a:prstGeom>
          <a:noFill/>
          <a:ln w="9525" cap="flat" cmpd="sng" algn="ctr">
            <a:solidFill>
              <a:srgbClr val="FFFFFF">
                <a:lumMod val="65000"/>
              </a:srgbClr>
            </a:solidFill>
            <a:prstDash val="solid"/>
            <a:headEnd type="none"/>
            <a:tailEnd type="none"/>
          </a:ln>
          <a:effectLst/>
        </p:spPr>
      </p:cxnSp>
      <p:cxnSp>
        <p:nvCxnSpPr>
          <p:cNvPr id="37" name="Straight Connector 36">
            <a:extLst>
              <a:ext uri="{FF2B5EF4-FFF2-40B4-BE49-F238E27FC236}">
                <a16:creationId xmlns:a16="http://schemas.microsoft.com/office/drawing/2014/main" id="{F9303712-A5B4-43C1-93C6-89D0AA946853}"/>
              </a:ext>
            </a:extLst>
          </p:cNvPr>
          <p:cNvCxnSpPr>
            <a:cxnSpLocks/>
          </p:cNvCxnSpPr>
          <p:nvPr/>
        </p:nvCxnSpPr>
        <p:spPr>
          <a:xfrm flipH="1">
            <a:off x="1641272" y="1928855"/>
            <a:ext cx="1169257" cy="786496"/>
          </a:xfrm>
          <a:prstGeom prst="line">
            <a:avLst/>
          </a:prstGeom>
          <a:noFill/>
          <a:ln w="9525" cap="flat" cmpd="sng" algn="ctr">
            <a:solidFill>
              <a:srgbClr val="FFFFFF">
                <a:lumMod val="65000"/>
              </a:srgbClr>
            </a:solidFill>
            <a:prstDash val="solid"/>
            <a:headEnd type="none"/>
            <a:tailEnd type="none"/>
          </a:ln>
          <a:effectLst/>
        </p:spPr>
      </p:cxnSp>
      <p:cxnSp>
        <p:nvCxnSpPr>
          <p:cNvPr id="38" name="Straight Connector 37">
            <a:extLst>
              <a:ext uri="{FF2B5EF4-FFF2-40B4-BE49-F238E27FC236}">
                <a16:creationId xmlns:a16="http://schemas.microsoft.com/office/drawing/2014/main" id="{FCBFE34F-BE40-41CD-9672-5C2035EE655C}"/>
              </a:ext>
            </a:extLst>
          </p:cNvPr>
          <p:cNvCxnSpPr>
            <a:cxnSpLocks/>
            <a:stCxn id="89" idx="1"/>
            <a:endCxn id="48" idx="1"/>
          </p:cNvCxnSpPr>
          <p:nvPr/>
        </p:nvCxnSpPr>
        <p:spPr>
          <a:xfrm>
            <a:off x="2315032" y="3412705"/>
            <a:ext cx="938471" cy="956814"/>
          </a:xfrm>
          <a:prstGeom prst="line">
            <a:avLst/>
          </a:prstGeom>
          <a:noFill/>
          <a:ln w="9525" cap="flat" cmpd="sng" algn="ctr">
            <a:solidFill>
              <a:srgbClr val="FFFFFF">
                <a:lumMod val="65000"/>
              </a:srgbClr>
            </a:solidFill>
            <a:prstDash val="solid"/>
            <a:headEnd type="none"/>
            <a:tailEnd type="none"/>
          </a:ln>
          <a:effectLst/>
        </p:spPr>
      </p:cxnSp>
      <p:cxnSp>
        <p:nvCxnSpPr>
          <p:cNvPr id="39" name="Straight Connector 38">
            <a:extLst>
              <a:ext uri="{FF2B5EF4-FFF2-40B4-BE49-F238E27FC236}">
                <a16:creationId xmlns:a16="http://schemas.microsoft.com/office/drawing/2014/main" id="{063B2121-3080-4B46-A959-FB9496A70A9C}"/>
              </a:ext>
            </a:extLst>
          </p:cNvPr>
          <p:cNvCxnSpPr>
            <a:cxnSpLocks/>
          </p:cNvCxnSpPr>
          <p:nvPr/>
        </p:nvCxnSpPr>
        <p:spPr>
          <a:xfrm>
            <a:off x="4003984" y="2586109"/>
            <a:ext cx="1721386" cy="1650298"/>
          </a:xfrm>
          <a:prstGeom prst="line">
            <a:avLst/>
          </a:prstGeom>
          <a:noFill/>
          <a:ln w="9525" cap="flat" cmpd="sng" algn="ctr">
            <a:solidFill>
              <a:srgbClr val="FFFFFF">
                <a:lumMod val="65000"/>
              </a:srgbClr>
            </a:solidFill>
            <a:prstDash val="solid"/>
            <a:headEnd type="none"/>
            <a:tailEnd type="none"/>
          </a:ln>
          <a:effectLst/>
        </p:spPr>
      </p:cxnSp>
      <p:cxnSp>
        <p:nvCxnSpPr>
          <p:cNvPr id="40" name="Straight Connector 39">
            <a:extLst>
              <a:ext uri="{FF2B5EF4-FFF2-40B4-BE49-F238E27FC236}">
                <a16:creationId xmlns:a16="http://schemas.microsoft.com/office/drawing/2014/main" id="{8C6E811A-CD9D-436E-B692-CAC4FFC8F089}"/>
              </a:ext>
            </a:extLst>
          </p:cNvPr>
          <p:cNvCxnSpPr>
            <a:cxnSpLocks/>
          </p:cNvCxnSpPr>
          <p:nvPr/>
        </p:nvCxnSpPr>
        <p:spPr>
          <a:xfrm flipH="1" flipV="1">
            <a:off x="5710137" y="4231331"/>
            <a:ext cx="1086657" cy="1442105"/>
          </a:xfrm>
          <a:prstGeom prst="line">
            <a:avLst/>
          </a:prstGeom>
          <a:noFill/>
          <a:ln w="9525" cap="flat" cmpd="sng" algn="ctr">
            <a:solidFill>
              <a:srgbClr val="FFFFFF">
                <a:lumMod val="65000"/>
              </a:srgbClr>
            </a:solidFill>
            <a:prstDash val="solid"/>
            <a:headEnd type="none"/>
            <a:tailEnd type="none"/>
          </a:ln>
          <a:effectLst/>
        </p:spPr>
      </p:cxnSp>
      <p:cxnSp>
        <p:nvCxnSpPr>
          <p:cNvPr id="41" name="Straight Connector 40">
            <a:extLst>
              <a:ext uri="{FF2B5EF4-FFF2-40B4-BE49-F238E27FC236}">
                <a16:creationId xmlns:a16="http://schemas.microsoft.com/office/drawing/2014/main" id="{739F629D-3283-45BA-A086-350298EC94A8}"/>
              </a:ext>
            </a:extLst>
          </p:cNvPr>
          <p:cNvCxnSpPr>
            <a:cxnSpLocks/>
            <a:endCxn id="73" idx="5"/>
          </p:cNvCxnSpPr>
          <p:nvPr/>
        </p:nvCxnSpPr>
        <p:spPr>
          <a:xfrm flipH="1" flipV="1">
            <a:off x="8208120" y="1971981"/>
            <a:ext cx="1574444" cy="1269170"/>
          </a:xfrm>
          <a:prstGeom prst="line">
            <a:avLst/>
          </a:prstGeom>
          <a:noFill/>
          <a:ln w="9525" cap="flat" cmpd="sng" algn="ctr">
            <a:solidFill>
              <a:srgbClr val="FFFFFF">
                <a:lumMod val="65000"/>
              </a:srgbClr>
            </a:solidFill>
            <a:prstDash val="solid"/>
            <a:headEnd type="none"/>
            <a:tailEnd type="none"/>
          </a:ln>
          <a:effectLst/>
        </p:spPr>
      </p:cxnSp>
      <p:cxnSp>
        <p:nvCxnSpPr>
          <p:cNvPr id="42" name="Straight Connector 41">
            <a:extLst>
              <a:ext uri="{FF2B5EF4-FFF2-40B4-BE49-F238E27FC236}">
                <a16:creationId xmlns:a16="http://schemas.microsoft.com/office/drawing/2014/main" id="{0E28964C-B3AD-47AD-855E-B6044DDAD174}"/>
              </a:ext>
            </a:extLst>
          </p:cNvPr>
          <p:cNvCxnSpPr>
            <a:cxnSpLocks/>
            <a:endCxn id="85" idx="1"/>
          </p:cNvCxnSpPr>
          <p:nvPr/>
        </p:nvCxnSpPr>
        <p:spPr>
          <a:xfrm flipH="1">
            <a:off x="7935577" y="3272553"/>
            <a:ext cx="1783402" cy="430128"/>
          </a:xfrm>
          <a:prstGeom prst="line">
            <a:avLst/>
          </a:prstGeom>
          <a:noFill/>
          <a:ln w="9525" cap="flat" cmpd="sng" algn="ctr">
            <a:solidFill>
              <a:srgbClr val="FFFFFF">
                <a:lumMod val="65000"/>
              </a:srgbClr>
            </a:solidFill>
            <a:prstDash val="solid"/>
            <a:headEnd type="none"/>
            <a:tailEnd type="none"/>
          </a:ln>
          <a:effectLst/>
        </p:spPr>
      </p:cxnSp>
      <p:cxnSp>
        <p:nvCxnSpPr>
          <p:cNvPr id="43" name="Straight Connector 42">
            <a:extLst>
              <a:ext uri="{FF2B5EF4-FFF2-40B4-BE49-F238E27FC236}">
                <a16:creationId xmlns:a16="http://schemas.microsoft.com/office/drawing/2014/main" id="{47C2A436-5553-4AFD-A817-E9C77337E95B}"/>
              </a:ext>
            </a:extLst>
          </p:cNvPr>
          <p:cNvCxnSpPr>
            <a:cxnSpLocks/>
            <a:endCxn id="58" idx="0"/>
          </p:cNvCxnSpPr>
          <p:nvPr/>
        </p:nvCxnSpPr>
        <p:spPr>
          <a:xfrm flipH="1">
            <a:off x="9546009" y="3341876"/>
            <a:ext cx="115304" cy="2368825"/>
          </a:xfrm>
          <a:prstGeom prst="line">
            <a:avLst/>
          </a:prstGeom>
          <a:noFill/>
          <a:ln w="9525" cap="flat" cmpd="sng" algn="ctr">
            <a:solidFill>
              <a:srgbClr val="FFFFFF">
                <a:lumMod val="65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D514364B-38A3-407F-81E8-A6CB5DC40B3E}"/>
              </a:ext>
            </a:extLst>
          </p:cNvPr>
          <p:cNvCxnSpPr>
            <a:cxnSpLocks/>
            <a:endCxn id="58" idx="2"/>
          </p:cNvCxnSpPr>
          <p:nvPr/>
        </p:nvCxnSpPr>
        <p:spPr>
          <a:xfrm>
            <a:off x="6776484" y="5703903"/>
            <a:ext cx="2461120" cy="315203"/>
          </a:xfrm>
          <a:prstGeom prst="line">
            <a:avLst/>
          </a:prstGeom>
          <a:noFill/>
          <a:ln w="9525" cap="flat" cmpd="sng" algn="ctr">
            <a:solidFill>
              <a:srgbClr val="FFFFFF">
                <a:lumMod val="65000"/>
              </a:srgbClr>
            </a:solidFill>
            <a:prstDash val="solid"/>
            <a:headEnd type="none"/>
            <a:tailEnd type="none"/>
          </a:ln>
          <a:effectLst/>
        </p:spPr>
      </p:cxnSp>
      <p:cxnSp>
        <p:nvCxnSpPr>
          <p:cNvPr id="45" name="Straight Connector 44">
            <a:extLst>
              <a:ext uri="{FF2B5EF4-FFF2-40B4-BE49-F238E27FC236}">
                <a16:creationId xmlns:a16="http://schemas.microsoft.com/office/drawing/2014/main" id="{474971CD-E15D-4800-B370-E297F2B8BB9D}"/>
              </a:ext>
            </a:extLst>
          </p:cNvPr>
          <p:cNvCxnSpPr>
            <a:cxnSpLocks/>
          </p:cNvCxnSpPr>
          <p:nvPr/>
        </p:nvCxnSpPr>
        <p:spPr>
          <a:xfrm flipH="1">
            <a:off x="5505755" y="5678516"/>
            <a:ext cx="1387520" cy="283089"/>
          </a:xfrm>
          <a:prstGeom prst="line">
            <a:avLst/>
          </a:prstGeom>
          <a:noFill/>
          <a:ln w="9525" cap="flat" cmpd="sng" algn="ctr">
            <a:solidFill>
              <a:srgbClr val="FFFFFF">
                <a:lumMod val="65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C69FAA18-C28C-465B-831E-08C93CDCB96E}"/>
              </a:ext>
            </a:extLst>
          </p:cNvPr>
          <p:cNvCxnSpPr>
            <a:cxnSpLocks/>
          </p:cNvCxnSpPr>
          <p:nvPr/>
        </p:nvCxnSpPr>
        <p:spPr>
          <a:xfrm>
            <a:off x="1724032" y="5516023"/>
            <a:ext cx="1591902" cy="369414"/>
          </a:xfrm>
          <a:prstGeom prst="line">
            <a:avLst/>
          </a:prstGeom>
          <a:noFill/>
          <a:ln w="9525" cap="flat" cmpd="sng" algn="ctr">
            <a:solidFill>
              <a:srgbClr val="FFFFFF">
                <a:lumMod val="65000"/>
              </a:srgbClr>
            </a:solidFill>
            <a:prstDash val="solid"/>
            <a:headEnd type="none"/>
            <a:tailEnd type="none"/>
          </a:ln>
          <a:effectLst/>
        </p:spPr>
      </p:cxnSp>
      <p:sp>
        <p:nvSpPr>
          <p:cNvPr id="47" name="Oval 46">
            <a:extLst>
              <a:ext uri="{FF2B5EF4-FFF2-40B4-BE49-F238E27FC236}">
                <a16:creationId xmlns:a16="http://schemas.microsoft.com/office/drawing/2014/main" id="{A6C958D7-77C7-4FF9-93BF-C1629460F996}"/>
              </a:ext>
            </a:extLst>
          </p:cNvPr>
          <p:cNvSpPr>
            <a:spLocks noChangeAspect="1"/>
          </p:cNvSpPr>
          <p:nvPr/>
        </p:nvSpPr>
        <p:spPr bwMode="auto">
          <a:xfrm>
            <a:off x="5421217" y="5867263"/>
            <a:ext cx="173663" cy="173663"/>
          </a:xfrm>
          <a:prstGeom prst="ellipse">
            <a:avLst/>
          </a:prstGeom>
          <a:solidFill>
            <a:srgbClr val="D83B01"/>
          </a:solid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2802B2CB-7926-4E08-8A00-08B6ABCEE905}"/>
              </a:ext>
            </a:extLst>
          </p:cNvPr>
          <p:cNvSpPr>
            <a:spLocks noChangeAspect="1"/>
          </p:cNvSpPr>
          <p:nvPr/>
        </p:nvSpPr>
        <p:spPr bwMode="auto">
          <a:xfrm>
            <a:off x="3228071" y="4344087"/>
            <a:ext cx="173663" cy="173663"/>
          </a:xfrm>
          <a:prstGeom prst="ellipse">
            <a:avLst/>
          </a:prstGeom>
          <a:solidFill>
            <a:srgbClr val="D83B01"/>
          </a:solid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25B94E65-48C3-4955-AC4C-1E9F4415DB11}"/>
              </a:ext>
            </a:extLst>
          </p:cNvPr>
          <p:cNvSpPr>
            <a:spLocks noChangeAspect="1"/>
          </p:cNvSpPr>
          <p:nvPr/>
        </p:nvSpPr>
        <p:spPr bwMode="auto">
          <a:xfrm>
            <a:off x="2685834" y="4479636"/>
            <a:ext cx="173663" cy="173663"/>
          </a:xfrm>
          <a:prstGeom prst="ellipse">
            <a:avLst/>
          </a:prstGeom>
          <a:solidFill>
            <a:srgbClr val="D83B01"/>
          </a:solid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50C7458E-3914-4AEB-B86D-FAC6EF1B4995}"/>
              </a:ext>
            </a:extLst>
          </p:cNvPr>
          <p:cNvSpPr>
            <a:spLocks noChangeAspect="1"/>
          </p:cNvSpPr>
          <p:nvPr/>
        </p:nvSpPr>
        <p:spPr bwMode="auto">
          <a:xfrm>
            <a:off x="1537184" y="2620231"/>
            <a:ext cx="173663" cy="173663"/>
          </a:xfrm>
          <a:prstGeom prst="ellipse">
            <a:avLst/>
          </a:prstGeom>
          <a:solidFill>
            <a:srgbClr val="D83B01"/>
          </a:solid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9AEDA0DC-B483-4035-A1DF-1D210A6E912B}"/>
              </a:ext>
            </a:extLst>
          </p:cNvPr>
          <p:cNvGrpSpPr/>
          <p:nvPr/>
        </p:nvGrpSpPr>
        <p:grpSpPr>
          <a:xfrm>
            <a:off x="2547153" y="1668462"/>
            <a:ext cx="563667" cy="563667"/>
            <a:chOff x="3762817" y="3359680"/>
            <a:chExt cx="731876" cy="731876"/>
          </a:xfrm>
          <a:solidFill>
            <a:srgbClr val="D83B01"/>
          </a:solidFill>
        </p:grpSpPr>
        <p:sp>
          <p:nvSpPr>
            <p:cNvPr id="52" name="Oval 51">
              <a:extLst>
                <a:ext uri="{FF2B5EF4-FFF2-40B4-BE49-F238E27FC236}">
                  <a16:creationId xmlns:a16="http://schemas.microsoft.com/office/drawing/2014/main" id="{F1D4FA91-0DF1-4989-BE43-D4803F07012E}"/>
                </a:ext>
              </a:extLst>
            </p:cNvPr>
            <p:cNvSpPr/>
            <p:nvPr/>
          </p:nvSpPr>
          <p:spPr>
            <a:xfrm rot="5400000">
              <a:off x="3762817" y="3359680"/>
              <a:ext cx="731876" cy="731876"/>
            </a:xfrm>
            <a:prstGeom prst="ellipse">
              <a:avLst/>
            </a:prstGeom>
            <a:grpFill/>
            <a:ln w="28575" cap="flat" cmpd="sng" algn="ctr">
              <a:noFill/>
              <a:prstDash val="solid"/>
            </a:ln>
            <a:effectLst/>
          </p:spPr>
          <p:txBody>
            <a:bodyPr rtlCol="0" anchor="ctr"/>
            <a:lstStyle/>
            <a:p>
              <a:pPr marL="0" marR="0" lvl="0" indent="0" algn="ctr" defTabSz="93206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ndParaRPr>
            </a:p>
          </p:txBody>
        </p:sp>
        <p:sp>
          <p:nvSpPr>
            <p:cNvPr id="53" name="Freeform 40">
              <a:extLst>
                <a:ext uri="{FF2B5EF4-FFF2-40B4-BE49-F238E27FC236}">
                  <a16:creationId xmlns:a16="http://schemas.microsoft.com/office/drawing/2014/main" id="{B843D1F5-45DB-42B8-81AD-BDD686A0AAC9}"/>
                </a:ext>
              </a:extLst>
            </p:cNvPr>
            <p:cNvSpPr>
              <a:spLocks noChangeAspect="1" noEditPoints="1"/>
            </p:cNvSpPr>
            <p:nvPr/>
          </p:nvSpPr>
          <p:spPr bwMode="auto">
            <a:xfrm>
              <a:off x="3997680" y="3557559"/>
              <a:ext cx="263671" cy="380856"/>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FFFFFF"/>
            </a:solidFill>
            <a:ln>
              <a:noFill/>
            </a:ln>
            <a:extLst/>
          </p:spPr>
          <p:txBody>
            <a:bodyPr vert="horz" wrap="square" lIns="93181" tIns="46592" rIns="93181" bIns="46592" numCol="1" anchor="t" anchorCtr="0" compatLnSpc="1">
              <a:prstTxWarp prst="textNoShape">
                <a:avLst/>
              </a:prstTxWarp>
            </a:bodyPr>
            <a:lstStyle/>
            <a:p>
              <a:pPr marL="0" marR="0" lvl="0" indent="0" defTabSz="931877"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a:ln>
                  <a:noFill/>
                </a:ln>
                <a:solidFill>
                  <a:sysClr val="windowText" lastClr="000000"/>
                </a:solidFill>
                <a:effectLst/>
                <a:uLnTx/>
                <a:uFillTx/>
              </a:endParaRPr>
            </a:p>
          </p:txBody>
        </p:sp>
      </p:grpSp>
      <p:grpSp>
        <p:nvGrpSpPr>
          <p:cNvPr id="54" name="Group 53">
            <a:extLst>
              <a:ext uri="{FF2B5EF4-FFF2-40B4-BE49-F238E27FC236}">
                <a16:creationId xmlns:a16="http://schemas.microsoft.com/office/drawing/2014/main" id="{AAD5AAEF-E03F-454E-94F4-87A8F77AB616}"/>
              </a:ext>
            </a:extLst>
          </p:cNvPr>
          <p:cNvGrpSpPr/>
          <p:nvPr/>
        </p:nvGrpSpPr>
        <p:grpSpPr>
          <a:xfrm>
            <a:off x="1376931" y="5205079"/>
            <a:ext cx="616810" cy="616810"/>
            <a:chOff x="955412" y="5324057"/>
            <a:chExt cx="731877" cy="731877"/>
          </a:xfrm>
          <a:solidFill>
            <a:srgbClr val="D83B01"/>
          </a:solidFill>
        </p:grpSpPr>
        <p:sp>
          <p:nvSpPr>
            <p:cNvPr id="55" name="Oval 54">
              <a:extLst>
                <a:ext uri="{FF2B5EF4-FFF2-40B4-BE49-F238E27FC236}">
                  <a16:creationId xmlns:a16="http://schemas.microsoft.com/office/drawing/2014/main" id="{D759E252-E59E-4D8E-94A5-EBC00139265E}"/>
                </a:ext>
              </a:extLst>
            </p:cNvPr>
            <p:cNvSpPr/>
            <p:nvPr/>
          </p:nvSpPr>
          <p:spPr>
            <a:xfrm rot="5400000">
              <a:off x="955412" y="5324057"/>
              <a:ext cx="731877" cy="731877"/>
            </a:xfrm>
            <a:prstGeom prst="ellipse">
              <a:avLst/>
            </a:prstGeom>
            <a:grpFill/>
            <a:ln w="28575" cap="flat" cmpd="sng" algn="ctr">
              <a:noFill/>
              <a:prstDash val="solid"/>
            </a:ln>
            <a:effectLst/>
          </p:spPr>
          <p:txBody>
            <a:bodyPr rtlCol="0" anchor="ctr"/>
            <a:lstStyle/>
            <a:p>
              <a:pPr marL="0" marR="0" lvl="0" indent="0" algn="ctr" defTabSz="93206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ndParaRPr>
            </a:p>
          </p:txBody>
        </p:sp>
        <p:pic>
          <p:nvPicPr>
            <p:cNvPr id="56" name="Graphic 55" descr="Envelope">
              <a:extLst>
                <a:ext uri="{FF2B5EF4-FFF2-40B4-BE49-F238E27FC236}">
                  <a16:creationId xmlns:a16="http://schemas.microsoft.com/office/drawing/2014/main" id="{8C81A3A6-F05A-48F5-A393-9C2D8ECD141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1099" y="5495929"/>
              <a:ext cx="407270" cy="407270"/>
            </a:xfrm>
            <a:prstGeom prst="rect">
              <a:avLst/>
            </a:prstGeom>
          </p:spPr>
        </p:pic>
      </p:grpSp>
      <p:grpSp>
        <p:nvGrpSpPr>
          <p:cNvPr id="57" name="Group 56">
            <a:extLst>
              <a:ext uri="{FF2B5EF4-FFF2-40B4-BE49-F238E27FC236}">
                <a16:creationId xmlns:a16="http://schemas.microsoft.com/office/drawing/2014/main" id="{D29B78D2-AD37-4DF1-8145-C1FC0A772F9D}"/>
              </a:ext>
            </a:extLst>
          </p:cNvPr>
          <p:cNvGrpSpPr/>
          <p:nvPr/>
        </p:nvGrpSpPr>
        <p:grpSpPr>
          <a:xfrm>
            <a:off x="9237604" y="5710701"/>
            <a:ext cx="616810" cy="616810"/>
            <a:chOff x="8742516" y="1194042"/>
            <a:chExt cx="731877" cy="731877"/>
          </a:xfrm>
          <a:solidFill>
            <a:srgbClr val="D83B01"/>
          </a:solidFill>
        </p:grpSpPr>
        <p:sp>
          <p:nvSpPr>
            <p:cNvPr id="58" name="Oval 57">
              <a:extLst>
                <a:ext uri="{FF2B5EF4-FFF2-40B4-BE49-F238E27FC236}">
                  <a16:creationId xmlns:a16="http://schemas.microsoft.com/office/drawing/2014/main" id="{CBE31F61-9107-44B6-82E8-22C16D9A9AC1}"/>
                </a:ext>
              </a:extLst>
            </p:cNvPr>
            <p:cNvSpPr/>
            <p:nvPr/>
          </p:nvSpPr>
          <p:spPr>
            <a:xfrm>
              <a:off x="8742516" y="1194042"/>
              <a:ext cx="731877" cy="731877"/>
            </a:xfrm>
            <a:prstGeom prst="ellipse">
              <a:avLst/>
            </a:prstGeom>
            <a:grpFill/>
            <a:ln w="28575" cap="flat" cmpd="sng" algn="ctr">
              <a:noFill/>
              <a:prstDash val="solid"/>
            </a:ln>
            <a:effectLst/>
          </p:spPr>
          <p:txBody>
            <a:bodyPr rtlCol="0" anchor="ctr"/>
            <a:lstStyle/>
            <a:p>
              <a:pPr marL="0" marR="0" lvl="0" indent="0" algn="ctr" defTabSz="93206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ndParaRPr>
            </a:p>
          </p:txBody>
        </p:sp>
        <p:pic>
          <p:nvPicPr>
            <p:cNvPr id="59" name="Graphic 58" descr="Newspaper">
              <a:extLst>
                <a:ext uri="{FF2B5EF4-FFF2-40B4-BE49-F238E27FC236}">
                  <a16:creationId xmlns:a16="http://schemas.microsoft.com/office/drawing/2014/main" id="{4B0B5DD5-883B-4240-96F8-431105278B8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79152" y="1350133"/>
              <a:ext cx="461208" cy="461208"/>
            </a:xfrm>
            <a:prstGeom prst="rect">
              <a:avLst/>
            </a:prstGeom>
          </p:spPr>
        </p:pic>
      </p:grpSp>
      <p:sp>
        <p:nvSpPr>
          <p:cNvPr id="60" name="Title 1">
            <a:extLst>
              <a:ext uri="{FF2B5EF4-FFF2-40B4-BE49-F238E27FC236}">
                <a16:creationId xmlns:a16="http://schemas.microsoft.com/office/drawing/2014/main" id="{307C2C37-A0DC-46FC-8C16-A590D1B50446}"/>
              </a:ext>
            </a:extLst>
          </p:cNvPr>
          <p:cNvSpPr txBox="1">
            <a:spLocks/>
          </p:cNvSpPr>
          <p:nvPr/>
        </p:nvSpPr>
        <p:spPr>
          <a:xfrm>
            <a:off x="853672" y="3298908"/>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a:solidFill>
                  <a:srgbClr val="2C292A"/>
                </a:solidFill>
                <a:latin typeface="Segoe UI Semibold" panose="020B0702040204020203" pitchFamily="34" charset="0"/>
                <a:cs typeface="Segoe UI" panose="020B0502040204020203" pitchFamily="34" charset="0"/>
              </a:rPr>
              <a:t>GROUPS</a:t>
            </a:r>
          </a:p>
        </p:txBody>
      </p:sp>
      <p:sp>
        <p:nvSpPr>
          <p:cNvPr id="61" name="Title 1">
            <a:extLst>
              <a:ext uri="{FF2B5EF4-FFF2-40B4-BE49-F238E27FC236}">
                <a16:creationId xmlns:a16="http://schemas.microsoft.com/office/drawing/2014/main" id="{E8CB0692-6D2E-4F64-88D1-7177B3C7197D}"/>
              </a:ext>
            </a:extLst>
          </p:cNvPr>
          <p:cNvSpPr txBox="1">
            <a:spLocks/>
          </p:cNvSpPr>
          <p:nvPr/>
        </p:nvSpPr>
        <p:spPr>
          <a:xfrm>
            <a:off x="7982313" y="171579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ME</a:t>
            </a:r>
          </a:p>
        </p:txBody>
      </p:sp>
      <p:cxnSp>
        <p:nvCxnSpPr>
          <p:cNvPr id="62" name="Straight Connector 61">
            <a:extLst>
              <a:ext uri="{FF2B5EF4-FFF2-40B4-BE49-F238E27FC236}">
                <a16:creationId xmlns:a16="http://schemas.microsoft.com/office/drawing/2014/main" id="{E719530B-F619-4E97-879D-57E7849EE73D}"/>
              </a:ext>
            </a:extLst>
          </p:cNvPr>
          <p:cNvCxnSpPr>
            <a:cxnSpLocks/>
          </p:cNvCxnSpPr>
          <p:nvPr/>
        </p:nvCxnSpPr>
        <p:spPr>
          <a:xfrm flipV="1">
            <a:off x="2434330" y="2549546"/>
            <a:ext cx="1525060" cy="904681"/>
          </a:xfrm>
          <a:prstGeom prst="line">
            <a:avLst/>
          </a:prstGeom>
          <a:noFill/>
          <a:ln w="9525" cap="flat" cmpd="sng" algn="ctr">
            <a:solidFill>
              <a:srgbClr val="FFFFFF">
                <a:lumMod val="65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4F0FE19E-DD34-48BB-98AA-7B49DC711D0A}"/>
              </a:ext>
            </a:extLst>
          </p:cNvPr>
          <p:cNvCxnSpPr>
            <a:cxnSpLocks/>
          </p:cNvCxnSpPr>
          <p:nvPr/>
        </p:nvCxnSpPr>
        <p:spPr>
          <a:xfrm flipV="1">
            <a:off x="3256464" y="5653915"/>
            <a:ext cx="3578143" cy="179996"/>
          </a:xfrm>
          <a:prstGeom prst="line">
            <a:avLst/>
          </a:prstGeom>
          <a:noFill/>
          <a:ln w="9525" cap="flat" cmpd="sng" algn="ctr">
            <a:solidFill>
              <a:srgbClr val="FFFFFF">
                <a:lumMod val="65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0BEC8FDD-850F-4AC4-91D7-714A42DE19F5}"/>
              </a:ext>
            </a:extLst>
          </p:cNvPr>
          <p:cNvCxnSpPr>
            <a:cxnSpLocks/>
            <a:stCxn id="84" idx="2"/>
            <a:endCxn id="73" idx="2"/>
          </p:cNvCxnSpPr>
          <p:nvPr/>
        </p:nvCxnSpPr>
        <p:spPr>
          <a:xfrm flipV="1">
            <a:off x="7887605" y="1815244"/>
            <a:ext cx="285054" cy="1839465"/>
          </a:xfrm>
          <a:prstGeom prst="line">
            <a:avLst/>
          </a:prstGeom>
          <a:noFill/>
          <a:ln w="9525" cap="flat" cmpd="sng" algn="ctr">
            <a:solidFill>
              <a:srgbClr val="FFFFFF">
                <a:lumMod val="65000"/>
              </a:srgbClr>
            </a:solidFill>
            <a:prstDash val="solid"/>
            <a:headEnd type="none"/>
            <a:tailEnd type="none"/>
          </a:ln>
          <a:effectLst/>
        </p:spPr>
      </p:cxnSp>
      <p:cxnSp>
        <p:nvCxnSpPr>
          <p:cNvPr id="65" name="Straight Connector 64">
            <a:extLst>
              <a:ext uri="{FF2B5EF4-FFF2-40B4-BE49-F238E27FC236}">
                <a16:creationId xmlns:a16="http://schemas.microsoft.com/office/drawing/2014/main" id="{1B8646ED-635F-45B7-BF5D-2EE9966118A6}"/>
              </a:ext>
            </a:extLst>
          </p:cNvPr>
          <p:cNvCxnSpPr>
            <a:cxnSpLocks/>
            <a:endCxn id="70" idx="3"/>
          </p:cNvCxnSpPr>
          <p:nvPr/>
        </p:nvCxnSpPr>
        <p:spPr>
          <a:xfrm flipV="1">
            <a:off x="6815726" y="5054512"/>
            <a:ext cx="1625299" cy="633309"/>
          </a:xfrm>
          <a:prstGeom prst="line">
            <a:avLst/>
          </a:prstGeom>
          <a:noFill/>
          <a:ln w="9525" cap="flat" cmpd="sng" algn="ctr">
            <a:solidFill>
              <a:srgbClr val="FFFFFF">
                <a:lumMod val="65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7F764ACA-B2BD-4ADC-9D09-E854C5B96F80}"/>
              </a:ext>
            </a:extLst>
          </p:cNvPr>
          <p:cNvCxnSpPr>
            <a:cxnSpLocks/>
            <a:endCxn id="70" idx="2"/>
          </p:cNvCxnSpPr>
          <p:nvPr/>
        </p:nvCxnSpPr>
        <p:spPr>
          <a:xfrm>
            <a:off x="7897776" y="3809284"/>
            <a:ext cx="589832" cy="1198857"/>
          </a:xfrm>
          <a:prstGeom prst="line">
            <a:avLst/>
          </a:prstGeom>
          <a:noFill/>
          <a:ln w="9525" cap="flat" cmpd="sng" algn="ctr">
            <a:solidFill>
              <a:srgbClr val="FFFFFF">
                <a:lumMod val="65000"/>
              </a:srgbClr>
            </a:solidFill>
            <a:prstDash val="solid"/>
            <a:headEnd type="none"/>
            <a:tailEnd type="none"/>
          </a:ln>
          <a:effectLst/>
        </p:spPr>
      </p:cxnSp>
      <p:cxnSp>
        <p:nvCxnSpPr>
          <p:cNvPr id="67" name="Straight Connector 66">
            <a:extLst>
              <a:ext uri="{FF2B5EF4-FFF2-40B4-BE49-F238E27FC236}">
                <a16:creationId xmlns:a16="http://schemas.microsoft.com/office/drawing/2014/main" id="{887A24B4-C2CC-4FF2-B49A-1EFD5C4F2A89}"/>
              </a:ext>
            </a:extLst>
          </p:cNvPr>
          <p:cNvCxnSpPr>
            <a:cxnSpLocks/>
          </p:cNvCxnSpPr>
          <p:nvPr/>
        </p:nvCxnSpPr>
        <p:spPr>
          <a:xfrm flipV="1">
            <a:off x="3967963" y="2498166"/>
            <a:ext cx="1618906" cy="18294"/>
          </a:xfrm>
          <a:prstGeom prst="line">
            <a:avLst/>
          </a:prstGeom>
          <a:noFill/>
          <a:ln w="9525" cap="flat" cmpd="sng" algn="ctr">
            <a:solidFill>
              <a:srgbClr val="FFFFFF">
                <a:lumMod val="65000"/>
              </a:srgbClr>
            </a:solidFill>
            <a:prstDash val="solid"/>
            <a:headEnd type="none"/>
            <a:tailEnd type="none"/>
          </a:ln>
          <a:effectLst/>
        </p:spPr>
      </p:cxnSp>
      <p:grpSp>
        <p:nvGrpSpPr>
          <p:cNvPr id="68" name="Group 67">
            <a:extLst>
              <a:ext uri="{FF2B5EF4-FFF2-40B4-BE49-F238E27FC236}">
                <a16:creationId xmlns:a16="http://schemas.microsoft.com/office/drawing/2014/main" id="{154F03EF-7021-4D1A-8ED0-66AA6BEE3D98}"/>
              </a:ext>
            </a:extLst>
          </p:cNvPr>
          <p:cNvGrpSpPr>
            <a:grpSpLocks noChangeAspect="1"/>
          </p:cNvGrpSpPr>
          <p:nvPr/>
        </p:nvGrpSpPr>
        <p:grpSpPr>
          <a:xfrm>
            <a:off x="8198737" y="4665296"/>
            <a:ext cx="643460" cy="643458"/>
            <a:chOff x="4149299" y="2921794"/>
            <a:chExt cx="643734" cy="643732"/>
          </a:xfrm>
          <a:solidFill>
            <a:srgbClr val="D83B01"/>
          </a:solidFill>
        </p:grpSpPr>
        <p:sp>
          <p:nvSpPr>
            <p:cNvPr id="69" name="Oval 68">
              <a:extLst>
                <a:ext uri="{FF2B5EF4-FFF2-40B4-BE49-F238E27FC236}">
                  <a16:creationId xmlns:a16="http://schemas.microsoft.com/office/drawing/2014/main" id="{0A36B1C4-BFC2-4386-9D28-99EE365BBA7A}"/>
                </a:ext>
              </a:extLst>
            </p:cNvPr>
            <p:cNvSpPr/>
            <p:nvPr/>
          </p:nvSpPr>
          <p:spPr bwMode="auto">
            <a:xfrm>
              <a:off x="4149299" y="2921794"/>
              <a:ext cx="643734" cy="64373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Freeform 20">
              <a:extLst>
                <a:ext uri="{FF2B5EF4-FFF2-40B4-BE49-F238E27FC236}">
                  <a16:creationId xmlns:a16="http://schemas.microsoft.com/office/drawing/2014/main" id="{1F110048-E61C-4D4D-8DB6-F3045B91744E}"/>
                </a:ext>
              </a:extLst>
            </p:cNvPr>
            <p:cNvSpPr>
              <a:spLocks noEditPoints="1"/>
            </p:cNvSpPr>
            <p:nvPr/>
          </p:nvSpPr>
          <p:spPr bwMode="auto">
            <a:xfrm>
              <a:off x="4325115" y="3107385"/>
              <a:ext cx="292100" cy="272550"/>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71" name="Group 70">
            <a:extLst>
              <a:ext uri="{FF2B5EF4-FFF2-40B4-BE49-F238E27FC236}">
                <a16:creationId xmlns:a16="http://schemas.microsoft.com/office/drawing/2014/main" id="{A40FC25D-EE8A-4334-8FA4-D26C0051D3C8}"/>
              </a:ext>
            </a:extLst>
          </p:cNvPr>
          <p:cNvGrpSpPr>
            <a:grpSpLocks noChangeAspect="1"/>
          </p:cNvGrpSpPr>
          <p:nvPr/>
        </p:nvGrpSpPr>
        <p:grpSpPr>
          <a:xfrm>
            <a:off x="7789464" y="1541954"/>
            <a:ext cx="643460" cy="643458"/>
            <a:chOff x="3245478" y="4834995"/>
            <a:chExt cx="643734" cy="643732"/>
          </a:xfrm>
          <a:solidFill>
            <a:srgbClr val="D83B01"/>
          </a:solidFill>
        </p:grpSpPr>
        <p:sp>
          <p:nvSpPr>
            <p:cNvPr id="72" name="Oval 71">
              <a:extLst>
                <a:ext uri="{FF2B5EF4-FFF2-40B4-BE49-F238E27FC236}">
                  <a16:creationId xmlns:a16="http://schemas.microsoft.com/office/drawing/2014/main" id="{EEB21D2E-27B4-41BF-A0D0-70884453A410}"/>
                </a:ext>
              </a:extLst>
            </p:cNvPr>
            <p:cNvSpPr/>
            <p:nvPr/>
          </p:nvSpPr>
          <p:spPr bwMode="auto">
            <a:xfrm>
              <a:off x="3245478" y="4834995"/>
              <a:ext cx="643734" cy="64373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3" name="Freeform 5">
              <a:extLst>
                <a:ext uri="{FF2B5EF4-FFF2-40B4-BE49-F238E27FC236}">
                  <a16:creationId xmlns:a16="http://schemas.microsoft.com/office/drawing/2014/main" id="{8CE4CBE2-26E9-4573-8083-74FEAD263E92}"/>
                </a:ext>
              </a:extLst>
            </p:cNvPr>
            <p:cNvSpPr>
              <a:spLocks noEditPoints="1"/>
            </p:cNvSpPr>
            <p:nvPr/>
          </p:nvSpPr>
          <p:spPr bwMode="auto">
            <a:xfrm>
              <a:off x="3470377" y="5048517"/>
              <a:ext cx="193936" cy="216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cxnSp>
        <p:nvCxnSpPr>
          <p:cNvPr id="74" name="Straight Connector 73">
            <a:extLst>
              <a:ext uri="{FF2B5EF4-FFF2-40B4-BE49-F238E27FC236}">
                <a16:creationId xmlns:a16="http://schemas.microsoft.com/office/drawing/2014/main" id="{24199D52-59DF-4B9D-A957-07A643066E56}"/>
              </a:ext>
            </a:extLst>
          </p:cNvPr>
          <p:cNvCxnSpPr>
            <a:cxnSpLocks/>
          </p:cNvCxnSpPr>
          <p:nvPr/>
        </p:nvCxnSpPr>
        <p:spPr>
          <a:xfrm flipV="1">
            <a:off x="3493544" y="3779040"/>
            <a:ext cx="4350551" cy="1950460"/>
          </a:xfrm>
          <a:prstGeom prst="line">
            <a:avLst/>
          </a:prstGeom>
          <a:noFill/>
          <a:ln w="9525" cap="flat" cmpd="sng" algn="ctr">
            <a:solidFill>
              <a:srgbClr val="FFFFFF">
                <a:lumMod val="65000"/>
              </a:srgbClr>
            </a:solidFill>
            <a:prstDash val="solid"/>
            <a:headEnd type="none"/>
            <a:tailEnd type="none"/>
          </a:ln>
          <a:effectLst/>
        </p:spPr>
      </p:cxnSp>
      <p:cxnSp>
        <p:nvCxnSpPr>
          <p:cNvPr id="75" name="Straight Connector 74">
            <a:extLst>
              <a:ext uri="{FF2B5EF4-FFF2-40B4-BE49-F238E27FC236}">
                <a16:creationId xmlns:a16="http://schemas.microsoft.com/office/drawing/2014/main" id="{B3742CFD-12B9-4694-A9C7-FCCA81D98794}"/>
              </a:ext>
            </a:extLst>
          </p:cNvPr>
          <p:cNvCxnSpPr>
            <a:cxnSpLocks/>
            <a:endCxn id="85" idx="0"/>
          </p:cNvCxnSpPr>
          <p:nvPr/>
        </p:nvCxnSpPr>
        <p:spPr>
          <a:xfrm flipV="1">
            <a:off x="6828162" y="3771850"/>
            <a:ext cx="1038246" cy="1756184"/>
          </a:xfrm>
          <a:prstGeom prst="line">
            <a:avLst/>
          </a:prstGeom>
          <a:noFill/>
          <a:ln w="9525" cap="flat" cmpd="sng" algn="ctr">
            <a:solidFill>
              <a:srgbClr val="FFFFFF">
                <a:lumMod val="65000"/>
              </a:srgbClr>
            </a:solidFill>
            <a:prstDash val="solid"/>
            <a:headEnd type="none"/>
            <a:tailEnd type="none"/>
          </a:ln>
          <a:effectLst/>
        </p:spPr>
      </p:cxnSp>
      <p:grpSp>
        <p:nvGrpSpPr>
          <p:cNvPr id="76" name="Group 75">
            <a:extLst>
              <a:ext uri="{FF2B5EF4-FFF2-40B4-BE49-F238E27FC236}">
                <a16:creationId xmlns:a16="http://schemas.microsoft.com/office/drawing/2014/main" id="{ABCDA8F1-6F77-4675-9CCF-7628BC98C31D}"/>
              </a:ext>
            </a:extLst>
          </p:cNvPr>
          <p:cNvGrpSpPr>
            <a:grpSpLocks noChangeAspect="1"/>
          </p:cNvGrpSpPr>
          <p:nvPr/>
        </p:nvGrpSpPr>
        <p:grpSpPr>
          <a:xfrm>
            <a:off x="6460219" y="5374133"/>
            <a:ext cx="643460" cy="643458"/>
            <a:chOff x="2110945" y="1245128"/>
            <a:chExt cx="643734" cy="643732"/>
          </a:xfrm>
          <a:solidFill>
            <a:srgbClr val="D83B01"/>
          </a:solidFill>
        </p:grpSpPr>
        <p:sp>
          <p:nvSpPr>
            <p:cNvPr id="77" name="Oval 76">
              <a:extLst>
                <a:ext uri="{FF2B5EF4-FFF2-40B4-BE49-F238E27FC236}">
                  <a16:creationId xmlns:a16="http://schemas.microsoft.com/office/drawing/2014/main" id="{565D2F3B-C90E-474D-B0E7-FBEA9B04CB46}"/>
                </a:ext>
              </a:extLst>
            </p:cNvPr>
            <p:cNvSpPr/>
            <p:nvPr/>
          </p:nvSpPr>
          <p:spPr bwMode="auto">
            <a:xfrm>
              <a:off x="2110945" y="1245128"/>
              <a:ext cx="643734" cy="64373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8" name="Freeform 5">
              <a:extLst>
                <a:ext uri="{FF2B5EF4-FFF2-40B4-BE49-F238E27FC236}">
                  <a16:creationId xmlns:a16="http://schemas.microsoft.com/office/drawing/2014/main" id="{2B126A2D-68A3-444F-9375-ACCBFAEC38A8}"/>
                </a:ext>
              </a:extLst>
            </p:cNvPr>
            <p:cNvSpPr>
              <a:spLocks noEditPoints="1"/>
            </p:cNvSpPr>
            <p:nvPr/>
          </p:nvSpPr>
          <p:spPr bwMode="auto">
            <a:xfrm>
              <a:off x="2279121"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79" name="Group 78">
            <a:extLst>
              <a:ext uri="{FF2B5EF4-FFF2-40B4-BE49-F238E27FC236}">
                <a16:creationId xmlns:a16="http://schemas.microsoft.com/office/drawing/2014/main" id="{2BD897B0-7165-4D1A-BA8B-4463254F390C}"/>
              </a:ext>
            </a:extLst>
          </p:cNvPr>
          <p:cNvGrpSpPr>
            <a:grpSpLocks noChangeAspect="1"/>
          </p:cNvGrpSpPr>
          <p:nvPr/>
        </p:nvGrpSpPr>
        <p:grpSpPr>
          <a:xfrm>
            <a:off x="7555277" y="3424467"/>
            <a:ext cx="643460" cy="643458"/>
            <a:chOff x="3397878" y="3844395"/>
            <a:chExt cx="643734" cy="643732"/>
          </a:xfrm>
          <a:solidFill>
            <a:srgbClr val="D83B01"/>
          </a:solidFill>
        </p:grpSpPr>
        <p:sp>
          <p:nvSpPr>
            <p:cNvPr id="80" name="Oval 79">
              <a:extLst>
                <a:ext uri="{FF2B5EF4-FFF2-40B4-BE49-F238E27FC236}">
                  <a16:creationId xmlns:a16="http://schemas.microsoft.com/office/drawing/2014/main" id="{8A10912C-49DC-4E6A-8B55-9609D92632BF}"/>
                </a:ext>
              </a:extLst>
            </p:cNvPr>
            <p:cNvSpPr/>
            <p:nvPr/>
          </p:nvSpPr>
          <p:spPr bwMode="auto">
            <a:xfrm>
              <a:off x="3397878" y="3844395"/>
              <a:ext cx="643734" cy="64373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81" name="Group 8">
              <a:extLst>
                <a:ext uri="{FF2B5EF4-FFF2-40B4-BE49-F238E27FC236}">
                  <a16:creationId xmlns:a16="http://schemas.microsoft.com/office/drawing/2014/main" id="{06D22A04-C361-41CA-AB40-7DDD33983F6C}"/>
                </a:ext>
              </a:extLst>
            </p:cNvPr>
            <p:cNvGrpSpPr>
              <a:grpSpLocks noChangeAspect="1"/>
            </p:cNvGrpSpPr>
            <p:nvPr/>
          </p:nvGrpSpPr>
          <p:grpSpPr bwMode="auto">
            <a:xfrm>
              <a:off x="3591951" y="4026743"/>
              <a:ext cx="255588" cy="279025"/>
              <a:chOff x="1536" y="1515"/>
              <a:chExt cx="229" cy="250"/>
            </a:xfrm>
            <a:grpFill/>
          </p:grpSpPr>
          <p:sp>
            <p:nvSpPr>
              <p:cNvPr id="82" name="Oval 9">
                <a:extLst>
                  <a:ext uri="{FF2B5EF4-FFF2-40B4-BE49-F238E27FC236}">
                    <a16:creationId xmlns:a16="http://schemas.microsoft.com/office/drawing/2014/main" id="{BAE61880-24A6-4459-AAEC-4E3FF31CFD04}"/>
                  </a:ext>
                </a:extLst>
              </p:cNvPr>
              <p:cNvSpPr>
                <a:spLocks noChangeArrowheads="1"/>
              </p:cNvSpPr>
              <p:nvPr/>
            </p:nvSpPr>
            <p:spPr bwMode="auto">
              <a:xfrm>
                <a:off x="1555" y="1617"/>
                <a:ext cx="86" cy="86"/>
              </a:xfrm>
              <a:prstGeom prst="ellipse">
                <a:avLst/>
              </a:pr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83" name="Freeform 10">
                <a:extLst>
                  <a:ext uri="{FF2B5EF4-FFF2-40B4-BE49-F238E27FC236}">
                    <a16:creationId xmlns:a16="http://schemas.microsoft.com/office/drawing/2014/main" id="{61A8B750-5DB3-44D0-8D9D-F85843B404DA}"/>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84" name="Oval 11">
                <a:extLst>
                  <a:ext uri="{FF2B5EF4-FFF2-40B4-BE49-F238E27FC236}">
                    <a16:creationId xmlns:a16="http://schemas.microsoft.com/office/drawing/2014/main" id="{690FA3E6-05F8-4C81-B8F5-71584740DB78}"/>
                  </a:ext>
                </a:extLst>
              </p:cNvPr>
              <p:cNvSpPr>
                <a:spLocks noChangeArrowheads="1"/>
              </p:cNvSpPr>
              <p:nvPr/>
            </p:nvSpPr>
            <p:spPr bwMode="auto">
              <a:xfrm>
                <a:off x="1660" y="1515"/>
                <a:ext cx="85" cy="86"/>
              </a:xfrm>
              <a:prstGeom prst="ellipse">
                <a:avLst/>
              </a:pr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85" name="Freeform 12">
                <a:extLst>
                  <a:ext uri="{FF2B5EF4-FFF2-40B4-BE49-F238E27FC236}">
                    <a16:creationId xmlns:a16="http://schemas.microsoft.com/office/drawing/2014/main" id="{ED024782-6C2B-48CC-9E2A-0312BB92D00A}"/>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cxnSp>
        <p:nvCxnSpPr>
          <p:cNvPr id="86" name="Straight Connector 85">
            <a:extLst>
              <a:ext uri="{FF2B5EF4-FFF2-40B4-BE49-F238E27FC236}">
                <a16:creationId xmlns:a16="http://schemas.microsoft.com/office/drawing/2014/main" id="{E3C5D4C7-FFD8-42EC-8AFC-F26F6E9E6875}"/>
              </a:ext>
            </a:extLst>
          </p:cNvPr>
          <p:cNvCxnSpPr>
            <a:cxnSpLocks/>
            <a:endCxn id="50" idx="5"/>
          </p:cNvCxnSpPr>
          <p:nvPr/>
        </p:nvCxnSpPr>
        <p:spPr>
          <a:xfrm flipH="1" flipV="1">
            <a:off x="1685414" y="2768461"/>
            <a:ext cx="629617" cy="644247"/>
          </a:xfrm>
          <a:prstGeom prst="line">
            <a:avLst/>
          </a:prstGeom>
          <a:noFill/>
          <a:ln w="9525" cap="flat" cmpd="sng" algn="ctr">
            <a:solidFill>
              <a:srgbClr val="FFFFFF">
                <a:lumMod val="65000"/>
              </a:srgbClr>
            </a:solidFill>
            <a:prstDash val="solid"/>
            <a:headEnd type="none"/>
            <a:tailEnd type="none"/>
          </a:ln>
          <a:effectLst/>
        </p:spPr>
      </p:cxnSp>
      <p:grpSp>
        <p:nvGrpSpPr>
          <p:cNvPr id="87" name="Group 86">
            <a:extLst>
              <a:ext uri="{FF2B5EF4-FFF2-40B4-BE49-F238E27FC236}">
                <a16:creationId xmlns:a16="http://schemas.microsoft.com/office/drawing/2014/main" id="{63E0E35D-DDC3-474E-9FB3-28CEFE4C5EEB}"/>
              </a:ext>
            </a:extLst>
          </p:cNvPr>
          <p:cNvGrpSpPr>
            <a:grpSpLocks noChangeAspect="1"/>
          </p:cNvGrpSpPr>
          <p:nvPr/>
        </p:nvGrpSpPr>
        <p:grpSpPr>
          <a:xfrm>
            <a:off x="1993742" y="3152520"/>
            <a:ext cx="643460" cy="643458"/>
            <a:chOff x="2000878" y="4885795"/>
            <a:chExt cx="643734" cy="643732"/>
          </a:xfrm>
          <a:solidFill>
            <a:srgbClr val="D83B01"/>
          </a:solidFill>
        </p:grpSpPr>
        <p:sp>
          <p:nvSpPr>
            <p:cNvPr id="88" name="Oval 87">
              <a:extLst>
                <a:ext uri="{FF2B5EF4-FFF2-40B4-BE49-F238E27FC236}">
                  <a16:creationId xmlns:a16="http://schemas.microsoft.com/office/drawing/2014/main" id="{F2858A86-9A1A-4602-84E2-67CCF2F493B8}"/>
                </a:ext>
              </a:extLst>
            </p:cNvPr>
            <p:cNvSpPr/>
            <p:nvPr/>
          </p:nvSpPr>
          <p:spPr bwMode="auto">
            <a:xfrm>
              <a:off x="2000878" y="4885795"/>
              <a:ext cx="643734" cy="64373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9" name="Freeform 5">
              <a:extLst>
                <a:ext uri="{FF2B5EF4-FFF2-40B4-BE49-F238E27FC236}">
                  <a16:creationId xmlns:a16="http://schemas.microsoft.com/office/drawing/2014/main" id="{7BCE8D11-4157-4703-A792-E8999294A4EE}"/>
                </a:ext>
              </a:extLst>
            </p:cNvPr>
            <p:cNvSpPr>
              <a:spLocks noEditPoints="1"/>
            </p:cNvSpPr>
            <p:nvPr/>
          </p:nvSpPr>
          <p:spPr bwMode="auto">
            <a:xfrm>
              <a:off x="2168758" y="5077486"/>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nvGrpSpPr>
          <p:cNvPr id="90" name="Group 89">
            <a:extLst>
              <a:ext uri="{FF2B5EF4-FFF2-40B4-BE49-F238E27FC236}">
                <a16:creationId xmlns:a16="http://schemas.microsoft.com/office/drawing/2014/main" id="{CB3F9B71-E287-4150-AE66-51DD03ECF20A}"/>
              </a:ext>
            </a:extLst>
          </p:cNvPr>
          <p:cNvGrpSpPr/>
          <p:nvPr/>
        </p:nvGrpSpPr>
        <p:grpSpPr>
          <a:xfrm>
            <a:off x="9376475" y="2956687"/>
            <a:ext cx="616810" cy="616810"/>
            <a:chOff x="9609760" y="4061544"/>
            <a:chExt cx="731877" cy="731877"/>
          </a:xfrm>
          <a:solidFill>
            <a:srgbClr val="D83B01"/>
          </a:solidFill>
        </p:grpSpPr>
        <p:sp>
          <p:nvSpPr>
            <p:cNvPr id="91" name="Oval 90">
              <a:extLst>
                <a:ext uri="{FF2B5EF4-FFF2-40B4-BE49-F238E27FC236}">
                  <a16:creationId xmlns:a16="http://schemas.microsoft.com/office/drawing/2014/main" id="{802C9922-73DD-4D76-8A69-7D3112B68F2C}"/>
                </a:ext>
              </a:extLst>
            </p:cNvPr>
            <p:cNvSpPr/>
            <p:nvPr/>
          </p:nvSpPr>
          <p:spPr>
            <a:xfrm>
              <a:off x="9609760" y="4061544"/>
              <a:ext cx="731877" cy="731877"/>
            </a:xfrm>
            <a:prstGeom prst="ellipse">
              <a:avLst/>
            </a:prstGeom>
            <a:grpFill/>
            <a:ln w="28575" cap="flat" cmpd="sng" algn="ctr">
              <a:noFill/>
              <a:prstDash val="solid"/>
            </a:ln>
            <a:effectLst/>
          </p:spPr>
          <p:txBody>
            <a:bodyPr rtlCol="0" anchor="ctr"/>
            <a:lstStyle/>
            <a:p>
              <a:pPr marL="0" marR="0" lvl="0" indent="0" algn="ctr" defTabSz="93206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ndParaRPr>
            </a:p>
          </p:txBody>
        </p:sp>
        <p:pic>
          <p:nvPicPr>
            <p:cNvPr id="92" name="Graphic 91" descr="Document">
              <a:extLst>
                <a:ext uri="{FF2B5EF4-FFF2-40B4-BE49-F238E27FC236}">
                  <a16:creationId xmlns:a16="http://schemas.microsoft.com/office/drawing/2014/main" id="{70B5F08D-4D67-4C7C-BB4B-88F4AF0AA98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96597" y="4252688"/>
              <a:ext cx="381751" cy="381751"/>
            </a:xfrm>
            <a:prstGeom prst="rect">
              <a:avLst/>
            </a:prstGeom>
          </p:spPr>
        </p:pic>
      </p:grpSp>
      <p:sp>
        <p:nvSpPr>
          <p:cNvPr id="93" name="Title 1">
            <a:extLst>
              <a:ext uri="{FF2B5EF4-FFF2-40B4-BE49-F238E27FC236}">
                <a16:creationId xmlns:a16="http://schemas.microsoft.com/office/drawing/2014/main" id="{74E264A1-156B-4927-A7E0-24417792E28B}"/>
              </a:ext>
            </a:extLst>
          </p:cNvPr>
          <p:cNvSpPr txBox="1">
            <a:spLocks/>
          </p:cNvSpPr>
          <p:nvPr/>
        </p:nvSpPr>
        <p:spPr>
          <a:xfrm>
            <a:off x="1260817" y="1699127"/>
            <a:ext cx="130557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32060">
              <a:lnSpc>
                <a:spcPct val="100000"/>
              </a:lnSpc>
              <a:defRPr/>
            </a:pPr>
            <a:r>
              <a:rPr lang="en-US" sz="1632">
                <a:solidFill>
                  <a:srgbClr val="2C292A"/>
                </a:solidFill>
                <a:latin typeface="Segoe UI Semibold" panose="020B0702040204020203" pitchFamily="34" charset="0"/>
                <a:cs typeface="Segoe UI" panose="020B0502040204020203" pitchFamily="34" charset="0"/>
              </a:rPr>
              <a:t>INSIGHTS</a:t>
            </a:r>
          </a:p>
        </p:txBody>
      </p:sp>
      <p:sp>
        <p:nvSpPr>
          <p:cNvPr id="94" name="Title 1">
            <a:extLst>
              <a:ext uri="{FF2B5EF4-FFF2-40B4-BE49-F238E27FC236}">
                <a16:creationId xmlns:a16="http://schemas.microsoft.com/office/drawing/2014/main" id="{3AA25427-EDCE-4109-9D7E-AF5AF610B7ED}"/>
              </a:ext>
            </a:extLst>
          </p:cNvPr>
          <p:cNvSpPr txBox="1">
            <a:spLocks/>
          </p:cNvSpPr>
          <p:nvPr/>
        </p:nvSpPr>
        <p:spPr>
          <a:xfrm>
            <a:off x="8026970" y="5375457"/>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CONTACTS</a:t>
            </a:r>
          </a:p>
        </p:txBody>
      </p:sp>
      <p:sp>
        <p:nvSpPr>
          <p:cNvPr id="95" name="Title 1">
            <a:extLst>
              <a:ext uri="{FF2B5EF4-FFF2-40B4-BE49-F238E27FC236}">
                <a16:creationId xmlns:a16="http://schemas.microsoft.com/office/drawing/2014/main" id="{B12EC63B-09FE-41E1-A759-F2484737E325}"/>
              </a:ext>
            </a:extLst>
          </p:cNvPr>
          <p:cNvSpPr txBox="1">
            <a:spLocks/>
          </p:cNvSpPr>
          <p:nvPr/>
        </p:nvSpPr>
        <p:spPr>
          <a:xfrm>
            <a:off x="6165133" y="5991481"/>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a:solidFill>
                  <a:srgbClr val="2C292A"/>
                </a:solidFill>
                <a:latin typeface="Segoe UI Semibold" panose="020B0702040204020203" pitchFamily="34" charset="0"/>
                <a:cs typeface="Segoe UI" panose="020B0502040204020203" pitchFamily="34" charset="0"/>
              </a:rPr>
              <a:t>PEOPLE</a:t>
            </a:r>
          </a:p>
        </p:txBody>
      </p:sp>
      <p:sp>
        <p:nvSpPr>
          <p:cNvPr id="96" name="Title 1">
            <a:extLst>
              <a:ext uri="{FF2B5EF4-FFF2-40B4-BE49-F238E27FC236}">
                <a16:creationId xmlns:a16="http://schemas.microsoft.com/office/drawing/2014/main" id="{05F29C80-D78D-4C58-8B0C-F2896031E284}"/>
              </a:ext>
            </a:extLst>
          </p:cNvPr>
          <p:cNvSpPr txBox="1">
            <a:spLocks/>
          </p:cNvSpPr>
          <p:nvPr/>
        </p:nvSpPr>
        <p:spPr>
          <a:xfrm>
            <a:off x="3107484" y="2801778"/>
            <a:ext cx="1732192"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ORGANIZATION</a:t>
            </a:r>
          </a:p>
        </p:txBody>
      </p:sp>
      <p:sp>
        <p:nvSpPr>
          <p:cNvPr id="97" name="Title 1">
            <a:extLst>
              <a:ext uri="{FF2B5EF4-FFF2-40B4-BE49-F238E27FC236}">
                <a16:creationId xmlns:a16="http://schemas.microsoft.com/office/drawing/2014/main" id="{E66D3382-4B5E-4B72-AE12-78EE841813C0}"/>
              </a:ext>
            </a:extLst>
          </p:cNvPr>
          <p:cNvSpPr txBox="1">
            <a:spLocks/>
          </p:cNvSpPr>
          <p:nvPr/>
        </p:nvSpPr>
        <p:spPr>
          <a:xfrm>
            <a:off x="1012143" y="586166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a:solidFill>
                  <a:srgbClr val="2C292A"/>
                </a:solidFill>
                <a:latin typeface="Segoe UI Semibold" panose="020B0702040204020203" pitchFamily="34" charset="0"/>
                <a:cs typeface="Segoe UI" panose="020B0502040204020203" pitchFamily="34" charset="0"/>
              </a:rPr>
              <a:t>EMAIL</a:t>
            </a:r>
          </a:p>
        </p:txBody>
      </p:sp>
      <p:sp>
        <p:nvSpPr>
          <p:cNvPr id="98" name="Title 1">
            <a:extLst>
              <a:ext uri="{FF2B5EF4-FFF2-40B4-BE49-F238E27FC236}">
                <a16:creationId xmlns:a16="http://schemas.microsoft.com/office/drawing/2014/main" id="{E5F04747-8F62-4975-BE7D-BAECE0C6B6C7}"/>
              </a:ext>
            </a:extLst>
          </p:cNvPr>
          <p:cNvSpPr txBox="1">
            <a:spLocks/>
          </p:cNvSpPr>
          <p:nvPr/>
        </p:nvSpPr>
        <p:spPr>
          <a:xfrm>
            <a:off x="9083773" y="2658350"/>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CONTENT</a:t>
            </a:r>
          </a:p>
        </p:txBody>
      </p:sp>
      <p:sp>
        <p:nvSpPr>
          <p:cNvPr id="99" name="Title 1">
            <a:extLst>
              <a:ext uri="{FF2B5EF4-FFF2-40B4-BE49-F238E27FC236}">
                <a16:creationId xmlns:a16="http://schemas.microsoft.com/office/drawing/2014/main" id="{D0BD8794-0E0E-410A-BC6A-CEBA7E64C064}"/>
              </a:ext>
            </a:extLst>
          </p:cNvPr>
          <p:cNvSpPr txBox="1">
            <a:spLocks/>
          </p:cNvSpPr>
          <p:nvPr/>
        </p:nvSpPr>
        <p:spPr>
          <a:xfrm>
            <a:off x="4856593" y="6629113"/>
            <a:ext cx="1508910"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DOCUMENTS</a:t>
            </a:r>
          </a:p>
        </p:txBody>
      </p:sp>
      <p:grpSp>
        <p:nvGrpSpPr>
          <p:cNvPr id="100" name="Group 99">
            <a:extLst>
              <a:ext uri="{FF2B5EF4-FFF2-40B4-BE49-F238E27FC236}">
                <a16:creationId xmlns:a16="http://schemas.microsoft.com/office/drawing/2014/main" id="{2E29D39F-FF24-4890-97AE-A8F1C6F92696}"/>
              </a:ext>
            </a:extLst>
          </p:cNvPr>
          <p:cNvGrpSpPr>
            <a:grpSpLocks noChangeAspect="1"/>
          </p:cNvGrpSpPr>
          <p:nvPr/>
        </p:nvGrpSpPr>
        <p:grpSpPr>
          <a:xfrm>
            <a:off x="5157932" y="886833"/>
            <a:ext cx="643551" cy="643549"/>
            <a:chOff x="8869606" y="1761068"/>
            <a:chExt cx="643734" cy="643732"/>
          </a:xfrm>
          <a:solidFill>
            <a:srgbClr val="D83B01"/>
          </a:solidFill>
        </p:grpSpPr>
        <p:sp>
          <p:nvSpPr>
            <p:cNvPr id="101" name="Oval 100">
              <a:extLst>
                <a:ext uri="{FF2B5EF4-FFF2-40B4-BE49-F238E27FC236}">
                  <a16:creationId xmlns:a16="http://schemas.microsoft.com/office/drawing/2014/main" id="{FD09F524-33A1-4A89-92F1-04A5D42E4F08}"/>
                </a:ext>
              </a:extLst>
            </p:cNvPr>
            <p:cNvSpPr/>
            <p:nvPr/>
          </p:nvSpPr>
          <p:spPr bwMode="auto">
            <a:xfrm>
              <a:off x="8869606" y="1761068"/>
              <a:ext cx="643734" cy="64373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02" name="Freeform 9">
              <a:extLst>
                <a:ext uri="{FF2B5EF4-FFF2-40B4-BE49-F238E27FC236}">
                  <a16:creationId xmlns:a16="http://schemas.microsoft.com/office/drawing/2014/main" id="{D7636161-6C1A-4DEF-B6BE-B2597C841883}"/>
                </a:ext>
              </a:extLst>
            </p:cNvPr>
            <p:cNvSpPr>
              <a:spLocks noEditPoints="1"/>
            </p:cNvSpPr>
            <p:nvPr/>
          </p:nvSpPr>
          <p:spPr bwMode="auto">
            <a:xfrm>
              <a:off x="9022853" y="1948001"/>
              <a:ext cx="337240" cy="2698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grpFill/>
            <a:ln w="19050"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03" name="Title 1">
            <a:extLst>
              <a:ext uri="{FF2B5EF4-FFF2-40B4-BE49-F238E27FC236}">
                <a16:creationId xmlns:a16="http://schemas.microsoft.com/office/drawing/2014/main" id="{CDD806A4-41F2-439A-A760-9096DD17860F}"/>
              </a:ext>
            </a:extLst>
          </p:cNvPr>
          <p:cNvSpPr txBox="1">
            <a:spLocks/>
          </p:cNvSpPr>
          <p:nvPr/>
        </p:nvSpPr>
        <p:spPr>
          <a:xfrm>
            <a:off x="4788963" y="524532"/>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DEVICES</a:t>
            </a:r>
          </a:p>
        </p:txBody>
      </p:sp>
      <p:grpSp>
        <p:nvGrpSpPr>
          <p:cNvPr id="104" name="Group 103">
            <a:extLst>
              <a:ext uri="{FF2B5EF4-FFF2-40B4-BE49-F238E27FC236}">
                <a16:creationId xmlns:a16="http://schemas.microsoft.com/office/drawing/2014/main" id="{81BE448C-FCDB-475D-9176-761FCBA7C007}"/>
              </a:ext>
            </a:extLst>
          </p:cNvPr>
          <p:cNvGrpSpPr/>
          <p:nvPr/>
        </p:nvGrpSpPr>
        <p:grpSpPr>
          <a:xfrm>
            <a:off x="3049642" y="5539917"/>
            <a:ext cx="643496" cy="643496"/>
            <a:chOff x="9874665" y="4331032"/>
            <a:chExt cx="820389" cy="822960"/>
          </a:xfrm>
          <a:solidFill>
            <a:srgbClr val="D83B01"/>
          </a:solidFill>
        </p:grpSpPr>
        <p:sp>
          <p:nvSpPr>
            <p:cNvPr id="105" name="Oval 104">
              <a:extLst>
                <a:ext uri="{FF2B5EF4-FFF2-40B4-BE49-F238E27FC236}">
                  <a16:creationId xmlns:a16="http://schemas.microsoft.com/office/drawing/2014/main" id="{E97E083F-EA74-4ED3-B36B-8CF5E071F431}"/>
                </a:ext>
              </a:extLst>
            </p:cNvPr>
            <p:cNvSpPr/>
            <p:nvPr/>
          </p:nvSpPr>
          <p:spPr bwMode="auto">
            <a:xfrm>
              <a:off x="9874665" y="4331032"/>
              <a:ext cx="820389" cy="82296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nvGrpSpPr>
            <p:cNvPr id="106" name="Group 105">
              <a:extLst>
                <a:ext uri="{FF2B5EF4-FFF2-40B4-BE49-F238E27FC236}">
                  <a16:creationId xmlns:a16="http://schemas.microsoft.com/office/drawing/2014/main" id="{FC875F8D-FC37-45BE-A567-817118207271}"/>
                </a:ext>
              </a:extLst>
            </p:cNvPr>
            <p:cNvGrpSpPr/>
            <p:nvPr/>
          </p:nvGrpSpPr>
          <p:grpSpPr>
            <a:xfrm>
              <a:off x="10019747" y="4449016"/>
              <a:ext cx="520838" cy="488936"/>
              <a:chOff x="11364423" y="5182110"/>
              <a:chExt cx="530223" cy="523521"/>
            </a:xfrm>
            <a:grpFill/>
          </p:grpSpPr>
          <p:sp>
            <p:nvSpPr>
              <p:cNvPr id="107" name="Oval 106">
                <a:extLst>
                  <a:ext uri="{FF2B5EF4-FFF2-40B4-BE49-F238E27FC236}">
                    <a16:creationId xmlns:a16="http://schemas.microsoft.com/office/drawing/2014/main" id="{9A682D22-DC10-45DD-ABCA-BBA4148FDC5B}"/>
                  </a:ext>
                </a:extLst>
              </p:cNvPr>
              <p:cNvSpPr/>
              <p:nvPr/>
            </p:nvSpPr>
            <p:spPr bwMode="auto">
              <a:xfrm>
                <a:off x="11402606" y="5248431"/>
                <a:ext cx="457200" cy="457200"/>
              </a:xfrm>
              <a:prstGeom prst="ellipse">
                <a:avLst/>
              </a:prstGeom>
              <a:grp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7D5ECB48-58FE-4151-9DE5-42989878A731}"/>
                  </a:ext>
                </a:extLst>
              </p:cNvPr>
              <p:cNvSpPr/>
              <p:nvPr/>
            </p:nvSpPr>
            <p:spPr bwMode="auto">
              <a:xfrm>
                <a:off x="11562626" y="5182110"/>
                <a:ext cx="137160" cy="137160"/>
              </a:xfrm>
              <a:prstGeom prst="ellipse">
                <a:avLst/>
              </a:prstGeom>
              <a:grp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109" name="Oval 108">
                <a:extLst>
                  <a:ext uri="{FF2B5EF4-FFF2-40B4-BE49-F238E27FC236}">
                    <a16:creationId xmlns:a16="http://schemas.microsoft.com/office/drawing/2014/main" id="{497162F0-CEE8-49F3-9B47-6E1974E52FCF}"/>
                  </a:ext>
                </a:extLst>
              </p:cNvPr>
              <p:cNvSpPr/>
              <p:nvPr/>
            </p:nvSpPr>
            <p:spPr bwMode="auto">
              <a:xfrm>
                <a:off x="11364423" y="5521270"/>
                <a:ext cx="137160" cy="137160"/>
              </a:xfrm>
              <a:prstGeom prst="ellipse">
                <a:avLst/>
              </a:prstGeom>
              <a:grp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sp>
            <p:nvSpPr>
              <p:cNvPr id="110" name="Oval 109">
                <a:extLst>
                  <a:ext uri="{FF2B5EF4-FFF2-40B4-BE49-F238E27FC236}">
                    <a16:creationId xmlns:a16="http://schemas.microsoft.com/office/drawing/2014/main" id="{18EFA89C-23C3-4551-94FC-1E3AB7B2D26A}"/>
                  </a:ext>
                </a:extLst>
              </p:cNvPr>
              <p:cNvSpPr/>
              <p:nvPr/>
            </p:nvSpPr>
            <p:spPr bwMode="auto">
              <a:xfrm>
                <a:off x="11757486" y="5521270"/>
                <a:ext cx="137160" cy="137160"/>
              </a:xfrm>
              <a:prstGeom prst="ellipse">
                <a:avLst/>
              </a:prstGeom>
              <a:grp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171C7"/>
                  </a:solidFill>
                  <a:effectLst/>
                  <a:uLnTx/>
                  <a:uFillTx/>
                  <a:latin typeface="Segoe UI Semilight"/>
                  <a:ea typeface="Segoe UI" pitchFamily="34" charset="0"/>
                  <a:cs typeface="Segoe UI" pitchFamily="34" charset="0"/>
                </a:endParaRPr>
              </a:p>
            </p:txBody>
          </p:sp>
        </p:grpSp>
      </p:grpSp>
      <p:sp>
        <p:nvSpPr>
          <p:cNvPr id="111" name="Title 1">
            <a:extLst>
              <a:ext uri="{FF2B5EF4-FFF2-40B4-BE49-F238E27FC236}">
                <a16:creationId xmlns:a16="http://schemas.microsoft.com/office/drawing/2014/main" id="{F97D0988-CDBE-4211-B42E-AFAD613F2359}"/>
              </a:ext>
            </a:extLst>
          </p:cNvPr>
          <p:cNvSpPr txBox="1">
            <a:spLocks/>
          </p:cNvSpPr>
          <p:nvPr/>
        </p:nvSpPr>
        <p:spPr>
          <a:xfrm>
            <a:off x="2367640" y="6165846"/>
            <a:ext cx="188626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a:solidFill>
                  <a:srgbClr val="2C292A"/>
                </a:solidFill>
                <a:latin typeface="Segoe UI Semibold" panose="020B0702040204020203" pitchFamily="34" charset="0"/>
                <a:cs typeface="Segoe UI" panose="020B0502040204020203" pitchFamily="34" charset="0"/>
              </a:rPr>
              <a:t>TEAMS</a:t>
            </a:r>
          </a:p>
        </p:txBody>
      </p:sp>
      <p:sp>
        <p:nvSpPr>
          <p:cNvPr id="112" name="Title 1">
            <a:extLst>
              <a:ext uri="{FF2B5EF4-FFF2-40B4-BE49-F238E27FC236}">
                <a16:creationId xmlns:a16="http://schemas.microsoft.com/office/drawing/2014/main" id="{D6D35BFC-C9A1-491E-951C-88170E95E486}"/>
              </a:ext>
            </a:extLst>
          </p:cNvPr>
          <p:cNvSpPr txBox="1">
            <a:spLocks/>
          </p:cNvSpPr>
          <p:nvPr/>
        </p:nvSpPr>
        <p:spPr>
          <a:xfrm>
            <a:off x="7379063" y="3113456"/>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a:solidFill>
                  <a:srgbClr val="2C292A"/>
                </a:solidFill>
                <a:latin typeface="Segoe UI Semibold" panose="020B0702040204020203" pitchFamily="34" charset="0"/>
                <a:cs typeface="Segoe UI" panose="020B0502040204020203" pitchFamily="34" charset="0"/>
              </a:rPr>
              <a:t>REPORTS</a:t>
            </a:r>
          </a:p>
        </p:txBody>
      </p:sp>
      <p:grpSp>
        <p:nvGrpSpPr>
          <p:cNvPr id="113" name="Group 112">
            <a:extLst>
              <a:ext uri="{FF2B5EF4-FFF2-40B4-BE49-F238E27FC236}">
                <a16:creationId xmlns:a16="http://schemas.microsoft.com/office/drawing/2014/main" id="{8F9BA1C4-27A7-46E9-AF84-3C23C76159E4}"/>
              </a:ext>
            </a:extLst>
          </p:cNvPr>
          <p:cNvGrpSpPr>
            <a:grpSpLocks noChangeAspect="1"/>
          </p:cNvGrpSpPr>
          <p:nvPr/>
        </p:nvGrpSpPr>
        <p:grpSpPr>
          <a:xfrm>
            <a:off x="5278720" y="3736490"/>
            <a:ext cx="643460" cy="643458"/>
            <a:chOff x="3397878" y="3844395"/>
            <a:chExt cx="643734" cy="643732"/>
          </a:xfrm>
          <a:solidFill>
            <a:srgbClr val="D83B01"/>
          </a:solidFill>
        </p:grpSpPr>
        <p:sp>
          <p:nvSpPr>
            <p:cNvPr id="114" name="Oval 113">
              <a:extLst>
                <a:ext uri="{FF2B5EF4-FFF2-40B4-BE49-F238E27FC236}">
                  <a16:creationId xmlns:a16="http://schemas.microsoft.com/office/drawing/2014/main" id="{21D62160-2016-44C5-841D-6BF213A2B224}"/>
                </a:ext>
              </a:extLst>
            </p:cNvPr>
            <p:cNvSpPr/>
            <p:nvPr/>
          </p:nvSpPr>
          <p:spPr bwMode="auto">
            <a:xfrm>
              <a:off x="3397878" y="3844395"/>
              <a:ext cx="643734" cy="64373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15" name="Group 8">
              <a:extLst>
                <a:ext uri="{FF2B5EF4-FFF2-40B4-BE49-F238E27FC236}">
                  <a16:creationId xmlns:a16="http://schemas.microsoft.com/office/drawing/2014/main" id="{2A46E6AC-2B0E-45C9-A3E7-E3B209866FE4}"/>
                </a:ext>
              </a:extLst>
            </p:cNvPr>
            <p:cNvGrpSpPr>
              <a:grpSpLocks noChangeAspect="1"/>
            </p:cNvGrpSpPr>
            <p:nvPr/>
          </p:nvGrpSpPr>
          <p:grpSpPr bwMode="auto">
            <a:xfrm>
              <a:off x="3591951" y="4026743"/>
              <a:ext cx="255588" cy="279025"/>
              <a:chOff x="1536" y="1515"/>
              <a:chExt cx="229" cy="250"/>
            </a:xfrm>
            <a:grpFill/>
          </p:grpSpPr>
          <p:sp>
            <p:nvSpPr>
              <p:cNvPr id="116" name="Oval 9">
                <a:extLst>
                  <a:ext uri="{FF2B5EF4-FFF2-40B4-BE49-F238E27FC236}">
                    <a16:creationId xmlns:a16="http://schemas.microsoft.com/office/drawing/2014/main" id="{D2B22092-096B-4D6E-91D6-ADF5F35C87DF}"/>
                  </a:ext>
                </a:extLst>
              </p:cNvPr>
              <p:cNvSpPr>
                <a:spLocks noChangeArrowheads="1"/>
              </p:cNvSpPr>
              <p:nvPr/>
            </p:nvSpPr>
            <p:spPr bwMode="auto">
              <a:xfrm>
                <a:off x="1555" y="1617"/>
                <a:ext cx="86" cy="86"/>
              </a:xfrm>
              <a:prstGeom prst="ellipse">
                <a:avLst/>
              </a:pr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17" name="Freeform 10">
                <a:extLst>
                  <a:ext uri="{FF2B5EF4-FFF2-40B4-BE49-F238E27FC236}">
                    <a16:creationId xmlns:a16="http://schemas.microsoft.com/office/drawing/2014/main" id="{0082C18C-D8CF-48E6-BCDB-B67EA6266581}"/>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18" name="Oval 11">
                <a:extLst>
                  <a:ext uri="{FF2B5EF4-FFF2-40B4-BE49-F238E27FC236}">
                    <a16:creationId xmlns:a16="http://schemas.microsoft.com/office/drawing/2014/main" id="{17A8F1CF-702C-4FDC-B182-7DA62B744CCB}"/>
                  </a:ext>
                </a:extLst>
              </p:cNvPr>
              <p:cNvSpPr>
                <a:spLocks noChangeArrowheads="1"/>
              </p:cNvSpPr>
              <p:nvPr/>
            </p:nvSpPr>
            <p:spPr bwMode="auto">
              <a:xfrm>
                <a:off x="1660" y="1515"/>
                <a:ext cx="85" cy="86"/>
              </a:xfrm>
              <a:prstGeom prst="ellipse">
                <a:avLst/>
              </a:pr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19" name="Freeform 12">
                <a:extLst>
                  <a:ext uri="{FF2B5EF4-FFF2-40B4-BE49-F238E27FC236}">
                    <a16:creationId xmlns:a16="http://schemas.microsoft.com/office/drawing/2014/main" id="{2D892C0B-C25B-4080-A0EB-B59C238DDD0F}"/>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sp>
        <p:nvSpPr>
          <p:cNvPr id="120" name="Title 1">
            <a:extLst>
              <a:ext uri="{FF2B5EF4-FFF2-40B4-BE49-F238E27FC236}">
                <a16:creationId xmlns:a16="http://schemas.microsoft.com/office/drawing/2014/main" id="{F94A53BD-8A6F-4225-AFCA-CBC6DE76B057}"/>
              </a:ext>
            </a:extLst>
          </p:cNvPr>
          <p:cNvSpPr txBox="1">
            <a:spLocks/>
          </p:cNvSpPr>
          <p:nvPr/>
        </p:nvSpPr>
        <p:spPr>
          <a:xfrm>
            <a:off x="5627917" y="3897008"/>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USERS</a:t>
            </a:r>
          </a:p>
        </p:txBody>
      </p:sp>
      <p:sp>
        <p:nvSpPr>
          <p:cNvPr id="121" name="Title 1">
            <a:extLst>
              <a:ext uri="{FF2B5EF4-FFF2-40B4-BE49-F238E27FC236}">
                <a16:creationId xmlns:a16="http://schemas.microsoft.com/office/drawing/2014/main" id="{7EFF1C9C-CD7A-41DE-A86D-C161E6617112}"/>
              </a:ext>
            </a:extLst>
          </p:cNvPr>
          <p:cNvSpPr txBox="1">
            <a:spLocks/>
          </p:cNvSpPr>
          <p:nvPr/>
        </p:nvSpPr>
        <p:spPr>
          <a:xfrm>
            <a:off x="4847950" y="2798022"/>
            <a:ext cx="1732192"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a:solidFill>
                  <a:srgbClr val="2C292A"/>
                </a:solidFill>
                <a:latin typeface="Segoe UI Semibold" panose="020B0702040204020203" pitchFamily="34" charset="0"/>
                <a:cs typeface="Segoe UI" panose="020B0502040204020203" pitchFamily="34" charset="0"/>
              </a:rPr>
              <a:t>ADMIN UNITS</a:t>
            </a:r>
          </a:p>
        </p:txBody>
      </p:sp>
      <p:sp>
        <p:nvSpPr>
          <p:cNvPr id="122" name="Title 1">
            <a:extLst>
              <a:ext uri="{FF2B5EF4-FFF2-40B4-BE49-F238E27FC236}">
                <a16:creationId xmlns:a16="http://schemas.microsoft.com/office/drawing/2014/main" id="{AB85344B-6743-4E48-8217-897D04B7CB68}"/>
              </a:ext>
            </a:extLst>
          </p:cNvPr>
          <p:cNvSpPr txBox="1">
            <a:spLocks/>
          </p:cNvSpPr>
          <p:nvPr/>
        </p:nvSpPr>
        <p:spPr>
          <a:xfrm>
            <a:off x="6582615" y="2248464"/>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ROLES</a:t>
            </a:r>
          </a:p>
        </p:txBody>
      </p:sp>
      <p:grpSp>
        <p:nvGrpSpPr>
          <p:cNvPr id="123" name="Group 122">
            <a:extLst>
              <a:ext uri="{FF2B5EF4-FFF2-40B4-BE49-F238E27FC236}">
                <a16:creationId xmlns:a16="http://schemas.microsoft.com/office/drawing/2014/main" id="{957278B7-CA55-47BA-8023-53557EBC224D}"/>
              </a:ext>
            </a:extLst>
          </p:cNvPr>
          <p:cNvGrpSpPr>
            <a:grpSpLocks noChangeAspect="1"/>
          </p:cNvGrpSpPr>
          <p:nvPr/>
        </p:nvGrpSpPr>
        <p:grpSpPr>
          <a:xfrm>
            <a:off x="11379723" y="2791451"/>
            <a:ext cx="643460" cy="643458"/>
            <a:chOff x="3397878" y="3844395"/>
            <a:chExt cx="643734" cy="643732"/>
          </a:xfrm>
          <a:solidFill>
            <a:srgbClr val="0078D7"/>
          </a:solidFill>
        </p:grpSpPr>
        <p:sp>
          <p:nvSpPr>
            <p:cNvPr id="124" name="Oval 123">
              <a:extLst>
                <a:ext uri="{FF2B5EF4-FFF2-40B4-BE49-F238E27FC236}">
                  <a16:creationId xmlns:a16="http://schemas.microsoft.com/office/drawing/2014/main" id="{A1761601-2895-4BD6-86E0-1BA63F8A95F4}"/>
                </a:ext>
              </a:extLst>
            </p:cNvPr>
            <p:cNvSpPr/>
            <p:nvPr/>
          </p:nvSpPr>
          <p:spPr bwMode="auto">
            <a:xfrm>
              <a:off x="3397878" y="3844395"/>
              <a:ext cx="643734" cy="64373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25" name="Group 8">
              <a:extLst>
                <a:ext uri="{FF2B5EF4-FFF2-40B4-BE49-F238E27FC236}">
                  <a16:creationId xmlns:a16="http://schemas.microsoft.com/office/drawing/2014/main" id="{61E7A6FC-B3AD-4C0E-8D77-F63491753248}"/>
                </a:ext>
              </a:extLst>
            </p:cNvPr>
            <p:cNvGrpSpPr>
              <a:grpSpLocks noChangeAspect="1"/>
            </p:cNvGrpSpPr>
            <p:nvPr/>
          </p:nvGrpSpPr>
          <p:grpSpPr bwMode="auto">
            <a:xfrm>
              <a:off x="3591951" y="4026743"/>
              <a:ext cx="255588" cy="279025"/>
              <a:chOff x="1536" y="1515"/>
              <a:chExt cx="229" cy="250"/>
            </a:xfrm>
            <a:grpFill/>
          </p:grpSpPr>
          <p:sp>
            <p:nvSpPr>
              <p:cNvPr id="126" name="Oval 9">
                <a:extLst>
                  <a:ext uri="{FF2B5EF4-FFF2-40B4-BE49-F238E27FC236}">
                    <a16:creationId xmlns:a16="http://schemas.microsoft.com/office/drawing/2014/main" id="{B0ECCCDC-9669-4EE9-AF4C-36BC81130E3D}"/>
                  </a:ext>
                </a:extLst>
              </p:cNvPr>
              <p:cNvSpPr>
                <a:spLocks noChangeArrowheads="1"/>
              </p:cNvSpPr>
              <p:nvPr/>
            </p:nvSpPr>
            <p:spPr bwMode="auto">
              <a:xfrm>
                <a:off x="1555" y="1617"/>
                <a:ext cx="86" cy="86"/>
              </a:xfrm>
              <a:prstGeom prst="ellipse">
                <a:avLst/>
              </a:pr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27" name="Freeform 10">
                <a:extLst>
                  <a:ext uri="{FF2B5EF4-FFF2-40B4-BE49-F238E27FC236}">
                    <a16:creationId xmlns:a16="http://schemas.microsoft.com/office/drawing/2014/main" id="{D0E9D39B-1466-4929-B526-1BF45C593664}"/>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28" name="Oval 11">
                <a:extLst>
                  <a:ext uri="{FF2B5EF4-FFF2-40B4-BE49-F238E27FC236}">
                    <a16:creationId xmlns:a16="http://schemas.microsoft.com/office/drawing/2014/main" id="{B9A41D92-808A-4873-976D-F94B96AFDB99}"/>
                  </a:ext>
                </a:extLst>
              </p:cNvPr>
              <p:cNvSpPr>
                <a:spLocks noChangeArrowheads="1"/>
              </p:cNvSpPr>
              <p:nvPr/>
            </p:nvSpPr>
            <p:spPr bwMode="auto">
              <a:xfrm>
                <a:off x="1660" y="1515"/>
                <a:ext cx="85" cy="86"/>
              </a:xfrm>
              <a:prstGeom prst="ellipse">
                <a:avLst/>
              </a:pr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29" name="Freeform 12">
                <a:extLst>
                  <a:ext uri="{FF2B5EF4-FFF2-40B4-BE49-F238E27FC236}">
                    <a16:creationId xmlns:a16="http://schemas.microsoft.com/office/drawing/2014/main" id="{B3B0E9CD-CA59-4743-B3B8-DD1711B4E854}"/>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grpSp>
      <p:grpSp>
        <p:nvGrpSpPr>
          <p:cNvPr id="130" name="Group 129">
            <a:extLst>
              <a:ext uri="{FF2B5EF4-FFF2-40B4-BE49-F238E27FC236}">
                <a16:creationId xmlns:a16="http://schemas.microsoft.com/office/drawing/2014/main" id="{AF1513C2-9AD7-47B5-8C68-764666035D32}"/>
              </a:ext>
            </a:extLst>
          </p:cNvPr>
          <p:cNvGrpSpPr/>
          <p:nvPr/>
        </p:nvGrpSpPr>
        <p:grpSpPr>
          <a:xfrm>
            <a:off x="4140673" y="4365476"/>
            <a:ext cx="643460" cy="643060"/>
            <a:chOff x="330615" y="3054134"/>
            <a:chExt cx="555485" cy="555485"/>
          </a:xfrm>
        </p:grpSpPr>
        <p:sp>
          <p:nvSpPr>
            <p:cNvPr id="131" name="Oval 130">
              <a:extLst>
                <a:ext uri="{FF2B5EF4-FFF2-40B4-BE49-F238E27FC236}">
                  <a16:creationId xmlns:a16="http://schemas.microsoft.com/office/drawing/2014/main" id="{28453563-5DA9-41DB-A778-FE6DB186B692}"/>
                </a:ext>
              </a:extLst>
            </p:cNvPr>
            <p:cNvSpPr/>
            <p:nvPr/>
          </p:nvSpPr>
          <p:spPr>
            <a:xfrm rot="5400000">
              <a:off x="330615" y="3054134"/>
              <a:ext cx="555485" cy="555485"/>
            </a:xfrm>
            <a:prstGeom prst="ellipse">
              <a:avLst/>
            </a:prstGeom>
            <a:solidFill>
              <a:srgbClr val="D83B01"/>
            </a:solidFill>
            <a:ln w="28575"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gear" descr="Optimize operations&#10;">
              <a:extLst>
                <a:ext uri="{FF2B5EF4-FFF2-40B4-BE49-F238E27FC236}">
                  <a16:creationId xmlns:a16="http://schemas.microsoft.com/office/drawing/2014/main" id="{4865FDDF-3442-425C-9896-02749511A22D}"/>
                </a:ext>
              </a:extLst>
            </p:cNvPr>
            <p:cNvSpPr>
              <a:spLocks noChangeAspect="1" noEditPoints="1"/>
            </p:cNvSpPr>
            <p:nvPr/>
          </p:nvSpPr>
          <p:spPr bwMode="auto">
            <a:xfrm>
              <a:off x="453831" y="3170568"/>
              <a:ext cx="312249" cy="31089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54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light"/>
              </a:endParaRPr>
            </a:p>
          </p:txBody>
        </p:sp>
      </p:grpSp>
      <p:sp>
        <p:nvSpPr>
          <p:cNvPr id="133" name="Title 1">
            <a:extLst>
              <a:ext uri="{FF2B5EF4-FFF2-40B4-BE49-F238E27FC236}">
                <a16:creationId xmlns:a16="http://schemas.microsoft.com/office/drawing/2014/main" id="{61A33BCB-6D47-49B0-AEFA-22871C4D0412}"/>
              </a:ext>
            </a:extLst>
          </p:cNvPr>
          <p:cNvSpPr txBox="1">
            <a:spLocks/>
          </p:cNvSpPr>
          <p:nvPr/>
        </p:nvSpPr>
        <p:spPr>
          <a:xfrm>
            <a:off x="3553793" y="4947891"/>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APPS</a:t>
            </a:r>
          </a:p>
        </p:txBody>
      </p:sp>
      <p:cxnSp>
        <p:nvCxnSpPr>
          <p:cNvPr id="134" name="Straight Connector 133">
            <a:extLst>
              <a:ext uri="{FF2B5EF4-FFF2-40B4-BE49-F238E27FC236}">
                <a16:creationId xmlns:a16="http://schemas.microsoft.com/office/drawing/2014/main" id="{CC718DC3-D2AE-4BB6-B6FF-BC10FF823E1A}"/>
              </a:ext>
            </a:extLst>
          </p:cNvPr>
          <p:cNvCxnSpPr>
            <a:cxnSpLocks/>
            <a:stCxn id="131" idx="4"/>
            <a:endCxn id="48" idx="6"/>
          </p:cNvCxnSpPr>
          <p:nvPr/>
        </p:nvCxnSpPr>
        <p:spPr>
          <a:xfrm flipH="1" flipV="1">
            <a:off x="3401734" y="4430919"/>
            <a:ext cx="738939" cy="256087"/>
          </a:xfrm>
          <a:prstGeom prst="line">
            <a:avLst/>
          </a:prstGeom>
          <a:noFill/>
          <a:ln w="9525" cap="flat" cmpd="sng" algn="ctr">
            <a:solidFill>
              <a:srgbClr val="FFFFFF">
                <a:lumMod val="65000"/>
              </a:srgbClr>
            </a:solidFill>
            <a:prstDash val="solid"/>
            <a:headEnd type="none"/>
            <a:tailEnd type="none"/>
          </a:ln>
          <a:effectLst/>
        </p:spPr>
      </p:cxnSp>
      <p:grpSp>
        <p:nvGrpSpPr>
          <p:cNvPr id="135" name="Group 134">
            <a:extLst>
              <a:ext uri="{FF2B5EF4-FFF2-40B4-BE49-F238E27FC236}">
                <a16:creationId xmlns:a16="http://schemas.microsoft.com/office/drawing/2014/main" id="{5BF29D4E-7257-4D68-8373-3F74E5124B5A}"/>
              </a:ext>
            </a:extLst>
          </p:cNvPr>
          <p:cNvGrpSpPr/>
          <p:nvPr/>
        </p:nvGrpSpPr>
        <p:grpSpPr>
          <a:xfrm>
            <a:off x="3647865" y="2198586"/>
            <a:ext cx="643460" cy="643458"/>
            <a:chOff x="3647865" y="2198586"/>
            <a:chExt cx="643460" cy="643458"/>
          </a:xfrm>
        </p:grpSpPr>
        <p:sp>
          <p:nvSpPr>
            <p:cNvPr id="136" name="Oval 135">
              <a:extLst>
                <a:ext uri="{FF2B5EF4-FFF2-40B4-BE49-F238E27FC236}">
                  <a16:creationId xmlns:a16="http://schemas.microsoft.com/office/drawing/2014/main" id="{FB1BE108-9970-4A5E-9513-DC79441D34D1}"/>
                </a:ext>
              </a:extLst>
            </p:cNvPr>
            <p:cNvSpPr/>
            <p:nvPr/>
          </p:nvSpPr>
          <p:spPr bwMode="auto">
            <a:xfrm>
              <a:off x="3647865" y="2198586"/>
              <a:ext cx="643460" cy="643458"/>
            </a:xfrm>
            <a:prstGeom prst="ellipse">
              <a:avLst/>
            </a:prstGeom>
            <a:solidFill>
              <a:srgbClr val="D83B01"/>
            </a:solid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7" name="building_7" descr="City, office, business&#10;">
              <a:extLst>
                <a:ext uri="{FF2B5EF4-FFF2-40B4-BE49-F238E27FC236}">
                  <a16:creationId xmlns:a16="http://schemas.microsoft.com/office/drawing/2014/main" id="{8939B849-BD89-4788-BC9C-9448AC37EF87}"/>
                </a:ext>
              </a:extLst>
            </p:cNvPr>
            <p:cNvSpPr>
              <a:spLocks noChangeAspect="1" noEditPoints="1"/>
            </p:cNvSpPr>
            <p:nvPr/>
          </p:nvSpPr>
          <p:spPr bwMode="auto">
            <a:xfrm>
              <a:off x="3825431" y="2298062"/>
              <a:ext cx="323022" cy="365760"/>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ndParaRPr>
            </a:p>
          </p:txBody>
        </p:sp>
      </p:grpSp>
      <p:grpSp>
        <p:nvGrpSpPr>
          <p:cNvPr id="138" name="Group 137">
            <a:extLst>
              <a:ext uri="{FF2B5EF4-FFF2-40B4-BE49-F238E27FC236}">
                <a16:creationId xmlns:a16="http://schemas.microsoft.com/office/drawing/2014/main" id="{FAF6AB92-5B69-4AB2-94C1-378E81F04309}"/>
              </a:ext>
            </a:extLst>
          </p:cNvPr>
          <p:cNvGrpSpPr/>
          <p:nvPr/>
        </p:nvGrpSpPr>
        <p:grpSpPr>
          <a:xfrm>
            <a:off x="5388331" y="2194830"/>
            <a:ext cx="643460" cy="643458"/>
            <a:chOff x="5388331" y="2194830"/>
            <a:chExt cx="643460" cy="643458"/>
          </a:xfrm>
        </p:grpSpPr>
        <p:sp>
          <p:nvSpPr>
            <p:cNvPr id="139" name="Oval 138">
              <a:extLst>
                <a:ext uri="{FF2B5EF4-FFF2-40B4-BE49-F238E27FC236}">
                  <a16:creationId xmlns:a16="http://schemas.microsoft.com/office/drawing/2014/main" id="{A554A797-14C6-4E07-BD7F-F1293A648A2C}"/>
                </a:ext>
              </a:extLst>
            </p:cNvPr>
            <p:cNvSpPr/>
            <p:nvPr/>
          </p:nvSpPr>
          <p:spPr bwMode="auto">
            <a:xfrm>
              <a:off x="5388331" y="2194830"/>
              <a:ext cx="643460" cy="643458"/>
            </a:xfrm>
            <a:prstGeom prst="ellipse">
              <a:avLst/>
            </a:prstGeom>
            <a:solidFill>
              <a:srgbClr val="D83B01"/>
            </a:solid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40" name="Graphic 139" descr="Hierarchy">
              <a:extLst>
                <a:ext uri="{FF2B5EF4-FFF2-40B4-BE49-F238E27FC236}">
                  <a16:creationId xmlns:a16="http://schemas.microsoft.com/office/drawing/2014/main" id="{8B72B511-A272-4974-B380-634939CACC6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466371" y="2258216"/>
              <a:ext cx="473993" cy="473993"/>
            </a:xfrm>
            <a:prstGeom prst="rect">
              <a:avLst/>
            </a:prstGeom>
          </p:spPr>
        </p:pic>
      </p:grpSp>
      <p:sp>
        <p:nvSpPr>
          <p:cNvPr id="141" name="Oval 140">
            <a:extLst>
              <a:ext uri="{FF2B5EF4-FFF2-40B4-BE49-F238E27FC236}">
                <a16:creationId xmlns:a16="http://schemas.microsoft.com/office/drawing/2014/main" id="{44477DBE-CB76-495F-8701-278D54E6EDCA}"/>
              </a:ext>
            </a:extLst>
          </p:cNvPr>
          <p:cNvSpPr>
            <a:spLocks noChangeAspect="1"/>
          </p:cNvSpPr>
          <p:nvPr/>
        </p:nvSpPr>
        <p:spPr bwMode="auto">
          <a:xfrm>
            <a:off x="9974062" y="3981093"/>
            <a:ext cx="173663" cy="173663"/>
          </a:xfrm>
          <a:prstGeom prst="ellipse">
            <a:avLst/>
          </a:prstGeom>
          <a:solidFill>
            <a:srgbClr val="D83B01"/>
          </a:solid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42" name="Group 141">
            <a:extLst>
              <a:ext uri="{FF2B5EF4-FFF2-40B4-BE49-F238E27FC236}">
                <a16:creationId xmlns:a16="http://schemas.microsoft.com/office/drawing/2014/main" id="{81E8BFB5-A60D-400B-89D5-FE3E87143702}"/>
              </a:ext>
            </a:extLst>
          </p:cNvPr>
          <p:cNvGrpSpPr/>
          <p:nvPr/>
        </p:nvGrpSpPr>
        <p:grpSpPr>
          <a:xfrm>
            <a:off x="6706320" y="2563167"/>
            <a:ext cx="643460" cy="643458"/>
            <a:chOff x="6706320" y="2563167"/>
            <a:chExt cx="643460" cy="643458"/>
          </a:xfrm>
        </p:grpSpPr>
        <p:grpSp>
          <p:nvGrpSpPr>
            <p:cNvPr id="143" name="Group 142">
              <a:extLst>
                <a:ext uri="{FF2B5EF4-FFF2-40B4-BE49-F238E27FC236}">
                  <a16:creationId xmlns:a16="http://schemas.microsoft.com/office/drawing/2014/main" id="{2BC8F4AE-6ED4-41A5-84D0-1A46CF72AA6E}"/>
                </a:ext>
              </a:extLst>
            </p:cNvPr>
            <p:cNvGrpSpPr>
              <a:grpSpLocks noChangeAspect="1"/>
            </p:cNvGrpSpPr>
            <p:nvPr/>
          </p:nvGrpSpPr>
          <p:grpSpPr>
            <a:xfrm>
              <a:off x="6706320" y="2563167"/>
              <a:ext cx="643460" cy="643458"/>
              <a:chOff x="3245478" y="4834995"/>
              <a:chExt cx="643734" cy="643732"/>
            </a:xfrm>
            <a:solidFill>
              <a:srgbClr val="D83B01"/>
            </a:solidFill>
          </p:grpSpPr>
          <p:sp>
            <p:nvSpPr>
              <p:cNvPr id="145" name="Oval 144">
                <a:extLst>
                  <a:ext uri="{FF2B5EF4-FFF2-40B4-BE49-F238E27FC236}">
                    <a16:creationId xmlns:a16="http://schemas.microsoft.com/office/drawing/2014/main" id="{198CB751-6ADA-4944-9CA2-BF4E00DA9AC5}"/>
                  </a:ext>
                </a:extLst>
              </p:cNvPr>
              <p:cNvSpPr/>
              <p:nvPr/>
            </p:nvSpPr>
            <p:spPr bwMode="auto">
              <a:xfrm>
                <a:off x="3245478" y="4834995"/>
                <a:ext cx="643734" cy="64373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46" name="Freeform 5">
                <a:extLst>
                  <a:ext uri="{FF2B5EF4-FFF2-40B4-BE49-F238E27FC236}">
                    <a16:creationId xmlns:a16="http://schemas.microsoft.com/office/drawing/2014/main" id="{3A4983DF-861B-478F-A328-49017BFFB0BA}"/>
                  </a:ext>
                </a:extLst>
              </p:cNvPr>
              <p:cNvSpPr>
                <a:spLocks noEditPoints="1"/>
              </p:cNvSpPr>
              <p:nvPr/>
            </p:nvSpPr>
            <p:spPr bwMode="auto">
              <a:xfrm>
                <a:off x="3450013" y="4921545"/>
                <a:ext cx="234662" cy="26219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
          <p:nvSpPr>
            <p:cNvPr id="144" name="key" descr="Key, lock, secure, encrypt&#10;">
              <a:extLst>
                <a:ext uri="{FF2B5EF4-FFF2-40B4-BE49-F238E27FC236}">
                  <a16:creationId xmlns:a16="http://schemas.microsoft.com/office/drawing/2014/main" id="{4349D8F4-9D44-435D-A40B-98754D12425F}"/>
                </a:ext>
              </a:extLst>
            </p:cNvPr>
            <p:cNvSpPr>
              <a:spLocks noChangeAspect="1" noEditPoints="1"/>
            </p:cNvSpPr>
            <p:nvPr/>
          </p:nvSpPr>
          <p:spPr bwMode="auto">
            <a:xfrm>
              <a:off x="6961929" y="2890231"/>
              <a:ext cx="198982" cy="19796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54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47" name="Group 146">
            <a:extLst>
              <a:ext uri="{FF2B5EF4-FFF2-40B4-BE49-F238E27FC236}">
                <a16:creationId xmlns:a16="http://schemas.microsoft.com/office/drawing/2014/main" id="{7C97F151-33FC-4AD4-86AE-8B365396706D}"/>
              </a:ext>
            </a:extLst>
          </p:cNvPr>
          <p:cNvGrpSpPr/>
          <p:nvPr/>
        </p:nvGrpSpPr>
        <p:grpSpPr>
          <a:xfrm>
            <a:off x="9186142" y="629243"/>
            <a:ext cx="475172" cy="463927"/>
            <a:chOff x="11240169" y="213626"/>
            <a:chExt cx="609427" cy="609427"/>
          </a:xfrm>
        </p:grpSpPr>
        <p:sp>
          <p:nvSpPr>
            <p:cNvPr id="148" name="Oval 147">
              <a:extLst>
                <a:ext uri="{FF2B5EF4-FFF2-40B4-BE49-F238E27FC236}">
                  <a16:creationId xmlns:a16="http://schemas.microsoft.com/office/drawing/2014/main" id="{A50FCF7D-E261-4B37-905C-F12F1119C592}"/>
                </a:ext>
              </a:extLst>
            </p:cNvPr>
            <p:cNvSpPr/>
            <p:nvPr/>
          </p:nvSpPr>
          <p:spPr bwMode="auto">
            <a:xfrm>
              <a:off x="11240169" y="213626"/>
              <a:ext cx="609427" cy="60942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9" name="Shield_EA18" descr="Shield, secure&#10;">
              <a:extLst>
                <a:ext uri="{FF2B5EF4-FFF2-40B4-BE49-F238E27FC236}">
                  <a16:creationId xmlns:a16="http://schemas.microsoft.com/office/drawing/2014/main" id="{532A8A03-2136-4FCE-A382-93F0ADD31C0B}"/>
                </a:ext>
              </a:extLst>
            </p:cNvPr>
            <p:cNvSpPr>
              <a:spLocks noChangeAspect="1"/>
            </p:cNvSpPr>
            <p:nvPr/>
          </p:nvSpPr>
          <p:spPr bwMode="auto">
            <a:xfrm>
              <a:off x="11383566" y="32883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54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50" name="Group 149">
            <a:extLst>
              <a:ext uri="{FF2B5EF4-FFF2-40B4-BE49-F238E27FC236}">
                <a16:creationId xmlns:a16="http://schemas.microsoft.com/office/drawing/2014/main" id="{B36BF912-1004-4C76-9E02-362758387E0B}"/>
              </a:ext>
            </a:extLst>
          </p:cNvPr>
          <p:cNvGrpSpPr/>
          <p:nvPr/>
        </p:nvGrpSpPr>
        <p:grpSpPr>
          <a:xfrm>
            <a:off x="9262068" y="1243137"/>
            <a:ext cx="475172" cy="463927"/>
            <a:chOff x="11240169" y="213626"/>
            <a:chExt cx="609427" cy="609427"/>
          </a:xfrm>
        </p:grpSpPr>
        <p:sp>
          <p:nvSpPr>
            <p:cNvPr id="151" name="Oval 150">
              <a:extLst>
                <a:ext uri="{FF2B5EF4-FFF2-40B4-BE49-F238E27FC236}">
                  <a16:creationId xmlns:a16="http://schemas.microsoft.com/office/drawing/2014/main" id="{6F48C61E-8EC4-436D-B8B9-6E7911FCDEEC}"/>
                </a:ext>
              </a:extLst>
            </p:cNvPr>
            <p:cNvSpPr/>
            <p:nvPr/>
          </p:nvSpPr>
          <p:spPr bwMode="auto">
            <a:xfrm>
              <a:off x="11240169" y="213626"/>
              <a:ext cx="609427" cy="60942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2" name="Shield_EA18" descr="Shield, secure&#10;">
              <a:extLst>
                <a:ext uri="{FF2B5EF4-FFF2-40B4-BE49-F238E27FC236}">
                  <a16:creationId xmlns:a16="http://schemas.microsoft.com/office/drawing/2014/main" id="{12601732-5494-492B-99DC-7A9DCCD5F709}"/>
                </a:ext>
              </a:extLst>
            </p:cNvPr>
            <p:cNvSpPr>
              <a:spLocks noChangeAspect="1"/>
            </p:cNvSpPr>
            <p:nvPr/>
          </p:nvSpPr>
          <p:spPr bwMode="auto">
            <a:xfrm>
              <a:off x="11383566" y="32883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54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153" name="Group 152">
            <a:extLst>
              <a:ext uri="{FF2B5EF4-FFF2-40B4-BE49-F238E27FC236}">
                <a16:creationId xmlns:a16="http://schemas.microsoft.com/office/drawing/2014/main" id="{EF1F9628-A730-4756-85D9-03E78B0F8EE3}"/>
              </a:ext>
            </a:extLst>
          </p:cNvPr>
          <p:cNvGrpSpPr/>
          <p:nvPr/>
        </p:nvGrpSpPr>
        <p:grpSpPr>
          <a:xfrm>
            <a:off x="9921244" y="763420"/>
            <a:ext cx="475172" cy="463927"/>
            <a:chOff x="11240169" y="213626"/>
            <a:chExt cx="609427" cy="609427"/>
          </a:xfrm>
        </p:grpSpPr>
        <p:sp>
          <p:nvSpPr>
            <p:cNvPr id="154" name="Oval 153">
              <a:extLst>
                <a:ext uri="{FF2B5EF4-FFF2-40B4-BE49-F238E27FC236}">
                  <a16:creationId xmlns:a16="http://schemas.microsoft.com/office/drawing/2014/main" id="{4B306602-9D9C-4BE6-9DCB-5597C48500A2}"/>
                </a:ext>
              </a:extLst>
            </p:cNvPr>
            <p:cNvSpPr/>
            <p:nvPr/>
          </p:nvSpPr>
          <p:spPr bwMode="auto">
            <a:xfrm>
              <a:off x="11240169" y="213626"/>
              <a:ext cx="609427" cy="60942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5" name="Shield_EA18" descr="Shield, secure&#10;">
              <a:extLst>
                <a:ext uri="{FF2B5EF4-FFF2-40B4-BE49-F238E27FC236}">
                  <a16:creationId xmlns:a16="http://schemas.microsoft.com/office/drawing/2014/main" id="{9F0D3EA7-BA66-47AC-805F-25D89E9CAAB0}"/>
                </a:ext>
              </a:extLst>
            </p:cNvPr>
            <p:cNvSpPr>
              <a:spLocks noChangeAspect="1"/>
            </p:cNvSpPr>
            <p:nvPr/>
          </p:nvSpPr>
          <p:spPr bwMode="auto">
            <a:xfrm>
              <a:off x="11383566" y="32883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54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sp>
        <p:nvSpPr>
          <p:cNvPr id="156" name="Title 1">
            <a:extLst>
              <a:ext uri="{FF2B5EF4-FFF2-40B4-BE49-F238E27FC236}">
                <a16:creationId xmlns:a16="http://schemas.microsoft.com/office/drawing/2014/main" id="{3BA8D713-BCB2-4A5A-AEA4-717B8DEA9EEE}"/>
              </a:ext>
            </a:extLst>
          </p:cNvPr>
          <p:cNvSpPr txBox="1">
            <a:spLocks/>
          </p:cNvSpPr>
          <p:nvPr/>
        </p:nvSpPr>
        <p:spPr>
          <a:xfrm>
            <a:off x="8989113" y="262819"/>
            <a:ext cx="189762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SECURITY ALERTS</a:t>
            </a:r>
          </a:p>
        </p:txBody>
      </p:sp>
      <p:grpSp>
        <p:nvGrpSpPr>
          <p:cNvPr id="157" name="Group 156">
            <a:extLst>
              <a:ext uri="{FF2B5EF4-FFF2-40B4-BE49-F238E27FC236}">
                <a16:creationId xmlns:a16="http://schemas.microsoft.com/office/drawing/2014/main" id="{C64DB625-F5B3-46E5-9305-A646F0F6949B}"/>
              </a:ext>
            </a:extLst>
          </p:cNvPr>
          <p:cNvGrpSpPr/>
          <p:nvPr/>
        </p:nvGrpSpPr>
        <p:grpSpPr>
          <a:xfrm>
            <a:off x="7520090" y="315514"/>
            <a:ext cx="563667" cy="563667"/>
            <a:chOff x="3762817" y="3359680"/>
            <a:chExt cx="731876" cy="731876"/>
          </a:xfrm>
          <a:solidFill>
            <a:srgbClr val="D83B01"/>
          </a:solidFill>
        </p:grpSpPr>
        <p:sp>
          <p:nvSpPr>
            <p:cNvPr id="158" name="Oval 157">
              <a:extLst>
                <a:ext uri="{FF2B5EF4-FFF2-40B4-BE49-F238E27FC236}">
                  <a16:creationId xmlns:a16="http://schemas.microsoft.com/office/drawing/2014/main" id="{69A06696-94F1-4A5C-B7E3-D47D769AF5AB}"/>
                </a:ext>
              </a:extLst>
            </p:cNvPr>
            <p:cNvSpPr/>
            <p:nvPr/>
          </p:nvSpPr>
          <p:spPr>
            <a:xfrm rot="5400000">
              <a:off x="3762817" y="3359680"/>
              <a:ext cx="731876" cy="731876"/>
            </a:xfrm>
            <a:prstGeom prst="ellipse">
              <a:avLst/>
            </a:prstGeom>
            <a:grpFill/>
            <a:ln w="28575" cap="flat" cmpd="sng" algn="ctr">
              <a:noFill/>
              <a:prstDash val="solid"/>
            </a:ln>
            <a:effectLst/>
          </p:spPr>
          <p:txBody>
            <a:bodyPr rtlCol="0" anchor="ctr"/>
            <a:lstStyle/>
            <a:p>
              <a:pPr marL="0" marR="0" lvl="0" indent="0" algn="ctr" defTabSz="93206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Calibri" panose="020F0502020204030204"/>
              </a:endParaRPr>
            </a:p>
          </p:txBody>
        </p:sp>
        <p:sp>
          <p:nvSpPr>
            <p:cNvPr id="159" name="Freeform 40">
              <a:extLst>
                <a:ext uri="{FF2B5EF4-FFF2-40B4-BE49-F238E27FC236}">
                  <a16:creationId xmlns:a16="http://schemas.microsoft.com/office/drawing/2014/main" id="{288B6DC9-88D0-44DC-B3E5-767E39A3D935}"/>
                </a:ext>
              </a:extLst>
            </p:cNvPr>
            <p:cNvSpPr>
              <a:spLocks noChangeAspect="1" noEditPoints="1"/>
            </p:cNvSpPr>
            <p:nvPr/>
          </p:nvSpPr>
          <p:spPr bwMode="auto">
            <a:xfrm>
              <a:off x="3997680" y="3557559"/>
              <a:ext cx="263671" cy="380856"/>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rgbClr val="FFFFFF"/>
            </a:solidFill>
            <a:ln>
              <a:noFill/>
            </a:ln>
            <a:extLst/>
          </p:spPr>
          <p:txBody>
            <a:bodyPr vert="horz" wrap="square" lIns="93181" tIns="46592" rIns="93181" bIns="46592" numCol="1" anchor="t" anchorCtr="0" compatLnSpc="1">
              <a:prstTxWarp prst="textNoShape">
                <a:avLst/>
              </a:prstTxWarp>
            </a:bodyPr>
            <a:lstStyle/>
            <a:p>
              <a:pPr marL="0" marR="0" lvl="0" indent="0" defTabSz="931877" eaLnBrk="1" fontAlgn="auto" latinLnBrk="0" hangingPunct="1">
                <a:lnSpc>
                  <a:spcPct val="100000"/>
                </a:lnSpc>
                <a:spcBef>
                  <a:spcPts val="0"/>
                </a:spcBef>
                <a:spcAft>
                  <a:spcPts val="0"/>
                </a:spcAft>
                <a:buClrTx/>
                <a:buSzTx/>
                <a:buFontTx/>
                <a:buNone/>
                <a:tabLst/>
                <a:defRPr/>
              </a:pPr>
              <a:endParaRPr kumimoji="0" lang="en-US" sz="1837" b="0" i="0" u="none" strike="noStrike" kern="0" cap="none" spc="0" normalizeH="0" baseline="0" noProof="0">
                <a:ln>
                  <a:noFill/>
                </a:ln>
                <a:solidFill>
                  <a:sysClr val="windowText" lastClr="000000"/>
                </a:solidFill>
                <a:effectLst/>
                <a:uLnTx/>
                <a:uFillTx/>
              </a:endParaRPr>
            </a:p>
          </p:txBody>
        </p:sp>
      </p:grpSp>
      <p:sp>
        <p:nvSpPr>
          <p:cNvPr id="160" name="Title 1">
            <a:extLst>
              <a:ext uri="{FF2B5EF4-FFF2-40B4-BE49-F238E27FC236}">
                <a16:creationId xmlns:a16="http://schemas.microsoft.com/office/drawing/2014/main" id="{03BE3FE0-D49B-4152-B30A-552EF11EFAD2}"/>
              </a:ext>
            </a:extLst>
          </p:cNvPr>
          <p:cNvSpPr txBox="1">
            <a:spLocks/>
          </p:cNvSpPr>
          <p:nvPr/>
        </p:nvSpPr>
        <p:spPr>
          <a:xfrm>
            <a:off x="6665297" y="719933"/>
            <a:ext cx="1897626"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THREAT INTELLIGENCE</a:t>
            </a:r>
          </a:p>
        </p:txBody>
      </p:sp>
      <p:grpSp>
        <p:nvGrpSpPr>
          <p:cNvPr id="161" name="Group 160">
            <a:extLst>
              <a:ext uri="{FF2B5EF4-FFF2-40B4-BE49-F238E27FC236}">
                <a16:creationId xmlns:a16="http://schemas.microsoft.com/office/drawing/2014/main" id="{B96ABF66-33FC-4C19-A79B-5583BE4D060C}"/>
              </a:ext>
            </a:extLst>
          </p:cNvPr>
          <p:cNvGrpSpPr/>
          <p:nvPr/>
        </p:nvGrpSpPr>
        <p:grpSpPr>
          <a:xfrm>
            <a:off x="11479031" y="1373930"/>
            <a:ext cx="643460" cy="643458"/>
            <a:chOff x="11479031" y="1373930"/>
            <a:chExt cx="643460" cy="643458"/>
          </a:xfrm>
        </p:grpSpPr>
        <p:sp>
          <p:nvSpPr>
            <p:cNvPr id="162" name="Oval 161">
              <a:extLst>
                <a:ext uri="{FF2B5EF4-FFF2-40B4-BE49-F238E27FC236}">
                  <a16:creationId xmlns:a16="http://schemas.microsoft.com/office/drawing/2014/main" id="{214E038C-980C-4528-B97D-F149796646FC}"/>
                </a:ext>
              </a:extLst>
            </p:cNvPr>
            <p:cNvSpPr/>
            <p:nvPr/>
          </p:nvSpPr>
          <p:spPr bwMode="auto">
            <a:xfrm>
              <a:off x="11479031" y="1373930"/>
              <a:ext cx="643460" cy="643458"/>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3" name="building_7" descr="City, office, business&#10;">
              <a:extLst>
                <a:ext uri="{FF2B5EF4-FFF2-40B4-BE49-F238E27FC236}">
                  <a16:creationId xmlns:a16="http://schemas.microsoft.com/office/drawing/2014/main" id="{5EDE81EB-D633-4446-AFD7-A4F1E914D7C8}"/>
                </a:ext>
              </a:extLst>
            </p:cNvPr>
            <p:cNvSpPr>
              <a:spLocks noChangeAspect="1" noEditPoints="1"/>
            </p:cNvSpPr>
            <p:nvPr/>
          </p:nvSpPr>
          <p:spPr bwMode="auto">
            <a:xfrm>
              <a:off x="11670739" y="1509344"/>
              <a:ext cx="323022" cy="365760"/>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ndParaRPr>
            </a:p>
          </p:txBody>
        </p:sp>
      </p:grpSp>
      <p:sp>
        <p:nvSpPr>
          <p:cNvPr id="164" name="Title 1">
            <a:extLst>
              <a:ext uri="{FF2B5EF4-FFF2-40B4-BE49-F238E27FC236}">
                <a16:creationId xmlns:a16="http://schemas.microsoft.com/office/drawing/2014/main" id="{764ADBB2-525D-486F-B881-32D1C2A429BB}"/>
              </a:ext>
            </a:extLst>
          </p:cNvPr>
          <p:cNvSpPr txBox="1">
            <a:spLocks/>
          </p:cNvSpPr>
          <p:nvPr/>
        </p:nvSpPr>
        <p:spPr>
          <a:xfrm>
            <a:off x="10758221" y="1079806"/>
            <a:ext cx="1732192"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400" dirty="0">
                <a:solidFill>
                  <a:srgbClr val="2C292A"/>
                </a:solidFill>
                <a:latin typeface="Segoe UI Semibold" panose="020B0702040204020203" pitchFamily="34" charset="0"/>
                <a:cs typeface="Segoe UI" panose="020B0502040204020203" pitchFamily="34" charset="0"/>
              </a:rPr>
              <a:t>ORGANIZATION</a:t>
            </a:r>
          </a:p>
        </p:txBody>
      </p:sp>
      <p:sp>
        <p:nvSpPr>
          <p:cNvPr id="165" name="Title 1">
            <a:extLst>
              <a:ext uri="{FF2B5EF4-FFF2-40B4-BE49-F238E27FC236}">
                <a16:creationId xmlns:a16="http://schemas.microsoft.com/office/drawing/2014/main" id="{CC84E2D1-A976-4C20-A3B9-1A2C3751D1F9}"/>
              </a:ext>
            </a:extLst>
          </p:cNvPr>
          <p:cNvSpPr txBox="1">
            <a:spLocks/>
          </p:cNvSpPr>
          <p:nvPr/>
        </p:nvSpPr>
        <p:spPr>
          <a:xfrm>
            <a:off x="11192299" y="3523310"/>
            <a:ext cx="1270408"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400" dirty="0">
                <a:solidFill>
                  <a:srgbClr val="2C292A"/>
                </a:solidFill>
                <a:latin typeface="Segoe UI Semibold" panose="020B0702040204020203" pitchFamily="34" charset="0"/>
                <a:cs typeface="Segoe UI" panose="020B0502040204020203" pitchFamily="34" charset="0"/>
              </a:rPr>
              <a:t>USERS</a:t>
            </a:r>
          </a:p>
        </p:txBody>
      </p:sp>
      <p:sp>
        <p:nvSpPr>
          <p:cNvPr id="166" name="Title 1">
            <a:extLst>
              <a:ext uri="{FF2B5EF4-FFF2-40B4-BE49-F238E27FC236}">
                <a16:creationId xmlns:a16="http://schemas.microsoft.com/office/drawing/2014/main" id="{1ACCE759-968D-4A8C-988C-9054213DEC54}"/>
              </a:ext>
            </a:extLst>
          </p:cNvPr>
          <p:cNvSpPr txBox="1">
            <a:spLocks/>
          </p:cNvSpPr>
          <p:nvPr/>
        </p:nvSpPr>
        <p:spPr>
          <a:xfrm>
            <a:off x="11050218" y="488800"/>
            <a:ext cx="1732192" cy="339989"/>
          </a:xfrm>
          <a:prstGeom prst="rect">
            <a:avLst/>
          </a:prstGeom>
          <a:ln>
            <a:noFill/>
          </a:ln>
        </p:spPr>
        <p:txBody>
          <a:bodyPr vert="horz" lIns="93221" tIns="46610" rIns="93221" bIns="4661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060">
              <a:lnSpc>
                <a:spcPct val="100000"/>
              </a:lnSpc>
              <a:defRPr/>
            </a:pPr>
            <a:r>
              <a:rPr lang="en-US" sz="1632" dirty="0">
                <a:solidFill>
                  <a:srgbClr val="2C292A"/>
                </a:solidFill>
                <a:latin typeface="Segoe UI Semibold" panose="020B0702040204020203" pitchFamily="34" charset="0"/>
                <a:cs typeface="Segoe UI" panose="020B0502040204020203" pitchFamily="34" charset="0"/>
              </a:rPr>
              <a:t>PARTNER</a:t>
            </a:r>
          </a:p>
        </p:txBody>
      </p:sp>
    </p:spTree>
    <p:extLst>
      <p:ext uri="{BB962C8B-B14F-4D97-AF65-F5344CB8AC3E}">
        <p14:creationId xmlns:p14="http://schemas.microsoft.com/office/powerpoint/2010/main" val="44384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7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71"/>
                                        </p:tgtEl>
                                      </p:cBhvr>
                                      <p:by x="0" y="0"/>
                                    </p:animScale>
                                  </p:childTnLst>
                                </p:cTn>
                              </p:par>
                              <p:par>
                                <p:cTn id="9" presetID="1" presetClass="entr" presetSubtype="0"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135"/>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104"/>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104"/>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79"/>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79"/>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68"/>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68"/>
                                        </p:tgtEl>
                                      </p:cBhvr>
                                      <p:by x="0" y="0"/>
                                    </p:animScale>
                                  </p:childTnLst>
                                </p:cTn>
                              </p:par>
                              <p:par>
                                <p:cTn id="25" presetID="1" presetClass="entr" presetSubtype="0" fill="hold" nodeType="withEffect">
                                  <p:stCondLst>
                                    <p:cond delay="0"/>
                                  </p:stCondLst>
                                  <p:childTnLst>
                                    <p:set>
                                      <p:cBhvr>
                                        <p:cTn id="26" dur="1" fill="hold">
                                          <p:stCondLst>
                                            <p:cond delay="499"/>
                                          </p:stCondLst>
                                        </p:cTn>
                                        <p:tgtEl>
                                          <p:spTgt spid="76"/>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76"/>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87"/>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87"/>
                                        </p:tgtEl>
                                      </p:cBhvr>
                                      <p:by x="0" y="0"/>
                                    </p:animScale>
                                  </p:childTnLst>
                                </p:cTn>
                              </p:par>
                              <p:par>
                                <p:cTn id="33" presetID="22" presetClass="entr" presetSubtype="8" fill="hold" nodeType="withEffect">
                                  <p:stCondLst>
                                    <p:cond delay="500"/>
                                  </p:stCondLst>
                                  <p:childTnLst>
                                    <p:set>
                                      <p:cBhvr>
                                        <p:cTn id="34" dur="1" fill="hold">
                                          <p:stCondLst>
                                            <p:cond delay="0"/>
                                          </p:stCondLst>
                                        </p:cTn>
                                        <p:tgtEl>
                                          <p:spTgt spid="62"/>
                                        </p:tgtEl>
                                        <p:attrNameLst>
                                          <p:attrName>style.visibility</p:attrName>
                                        </p:attrNameLst>
                                      </p:cBhvr>
                                      <p:to>
                                        <p:strVal val="visible"/>
                                      </p:to>
                                    </p:set>
                                    <p:animEffect transition="in" filter="wipe(left)">
                                      <p:cBhvr>
                                        <p:cTn id="35" dur="500"/>
                                        <p:tgtEl>
                                          <p:spTgt spid="62"/>
                                        </p:tgtEl>
                                      </p:cBhvr>
                                    </p:animEffect>
                                  </p:childTnLst>
                                </p:cTn>
                              </p:par>
                              <p:par>
                                <p:cTn id="36" presetID="22" presetClass="entr" presetSubtype="1" fill="hold" nodeType="withEffect">
                                  <p:stCondLst>
                                    <p:cond delay="500"/>
                                  </p:stCondLst>
                                  <p:childTnLst>
                                    <p:set>
                                      <p:cBhvr>
                                        <p:cTn id="37" dur="1" fill="hold">
                                          <p:stCondLst>
                                            <p:cond delay="0"/>
                                          </p:stCondLst>
                                        </p:cTn>
                                        <p:tgtEl>
                                          <p:spTgt spid="36"/>
                                        </p:tgtEl>
                                        <p:attrNameLst>
                                          <p:attrName>style.visibility</p:attrName>
                                        </p:attrNameLst>
                                      </p:cBhvr>
                                      <p:to>
                                        <p:strVal val="visible"/>
                                      </p:to>
                                    </p:set>
                                    <p:animEffect transition="in" filter="wipe(up)">
                                      <p:cBhvr>
                                        <p:cTn id="38" dur="500"/>
                                        <p:tgtEl>
                                          <p:spTgt spid="36"/>
                                        </p:tgtEl>
                                      </p:cBhvr>
                                    </p:animEffect>
                                  </p:childTnLst>
                                </p:cTn>
                              </p:par>
                              <p:par>
                                <p:cTn id="39" presetID="22" presetClass="entr" presetSubtype="2" fill="hold" nodeType="withEffect">
                                  <p:stCondLst>
                                    <p:cond delay="500"/>
                                  </p:stCondLst>
                                  <p:childTnLst>
                                    <p:set>
                                      <p:cBhvr>
                                        <p:cTn id="40" dur="1" fill="hold">
                                          <p:stCondLst>
                                            <p:cond delay="0"/>
                                          </p:stCondLst>
                                        </p:cTn>
                                        <p:tgtEl>
                                          <p:spTgt spid="63"/>
                                        </p:tgtEl>
                                        <p:attrNameLst>
                                          <p:attrName>style.visibility</p:attrName>
                                        </p:attrNameLst>
                                      </p:cBhvr>
                                      <p:to>
                                        <p:strVal val="visible"/>
                                      </p:to>
                                    </p:set>
                                    <p:animEffect transition="in" filter="wipe(right)">
                                      <p:cBhvr>
                                        <p:cTn id="41" dur="500"/>
                                        <p:tgtEl>
                                          <p:spTgt spid="63"/>
                                        </p:tgtEl>
                                      </p:cBhvr>
                                    </p:animEffect>
                                  </p:childTnLst>
                                </p:cTn>
                              </p:par>
                              <p:par>
                                <p:cTn id="42" presetID="22" presetClass="entr" presetSubtype="1" fill="hold" nodeType="withEffect">
                                  <p:stCondLst>
                                    <p:cond delay="500"/>
                                  </p:stCondLst>
                                  <p:childTnLst>
                                    <p:set>
                                      <p:cBhvr>
                                        <p:cTn id="43" dur="1" fill="hold">
                                          <p:stCondLst>
                                            <p:cond delay="0"/>
                                          </p:stCondLst>
                                        </p:cTn>
                                        <p:tgtEl>
                                          <p:spTgt spid="64"/>
                                        </p:tgtEl>
                                        <p:attrNameLst>
                                          <p:attrName>style.visibility</p:attrName>
                                        </p:attrNameLst>
                                      </p:cBhvr>
                                      <p:to>
                                        <p:strVal val="visible"/>
                                      </p:to>
                                    </p:set>
                                    <p:animEffect transition="in" filter="wipe(up)">
                                      <p:cBhvr>
                                        <p:cTn id="44" dur="500"/>
                                        <p:tgtEl>
                                          <p:spTgt spid="64"/>
                                        </p:tgtEl>
                                      </p:cBhvr>
                                    </p:animEffect>
                                  </p:childTnLst>
                                </p:cTn>
                              </p:par>
                              <p:par>
                                <p:cTn id="45" presetID="22" presetClass="entr" presetSubtype="8" fill="hold" nodeType="withEffect">
                                  <p:stCondLst>
                                    <p:cond delay="50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par>
                                <p:cTn id="48" presetID="22" presetClass="entr" presetSubtype="8" fill="hold" nodeType="withEffect">
                                  <p:stCondLst>
                                    <p:cond delay="500"/>
                                  </p:stCondLst>
                                  <p:childTnLst>
                                    <p:set>
                                      <p:cBhvr>
                                        <p:cTn id="49" dur="1" fill="hold">
                                          <p:stCondLst>
                                            <p:cond delay="0"/>
                                          </p:stCondLst>
                                        </p:cTn>
                                        <p:tgtEl>
                                          <p:spTgt spid="66"/>
                                        </p:tgtEl>
                                        <p:attrNameLst>
                                          <p:attrName>style.visibility</p:attrName>
                                        </p:attrNameLst>
                                      </p:cBhvr>
                                      <p:to>
                                        <p:strVal val="visible"/>
                                      </p:to>
                                    </p:set>
                                    <p:animEffect transition="in" filter="wipe(left)">
                                      <p:cBhvr>
                                        <p:cTn id="50" dur="500"/>
                                        <p:tgtEl>
                                          <p:spTgt spid="66"/>
                                        </p:tgtEl>
                                      </p:cBhvr>
                                    </p:animEffect>
                                  </p:childTnLst>
                                </p:cTn>
                              </p:par>
                              <p:par>
                                <p:cTn id="51" presetID="22" presetClass="entr" presetSubtype="2" fill="hold" nodeType="withEffect">
                                  <p:stCondLst>
                                    <p:cond delay="500"/>
                                  </p:stCondLst>
                                  <p:childTnLst>
                                    <p:set>
                                      <p:cBhvr>
                                        <p:cTn id="52" dur="1" fill="hold">
                                          <p:stCondLst>
                                            <p:cond delay="0"/>
                                          </p:stCondLst>
                                        </p:cTn>
                                        <p:tgtEl>
                                          <p:spTgt spid="74"/>
                                        </p:tgtEl>
                                        <p:attrNameLst>
                                          <p:attrName>style.visibility</p:attrName>
                                        </p:attrNameLst>
                                      </p:cBhvr>
                                      <p:to>
                                        <p:strVal val="visible"/>
                                      </p:to>
                                    </p:set>
                                    <p:animEffect transition="in" filter="wipe(right)">
                                      <p:cBhvr>
                                        <p:cTn id="53" dur="500"/>
                                        <p:tgtEl>
                                          <p:spTgt spid="74"/>
                                        </p:tgtEl>
                                      </p:cBhvr>
                                    </p:animEffect>
                                  </p:childTnLst>
                                </p:cTn>
                              </p:par>
                              <p:par>
                                <p:cTn id="54" presetID="22" presetClass="entr" presetSubtype="1" fill="hold" nodeType="withEffect">
                                  <p:stCondLst>
                                    <p:cond delay="500"/>
                                  </p:stCondLst>
                                  <p:childTnLst>
                                    <p:set>
                                      <p:cBhvr>
                                        <p:cTn id="55" dur="1" fill="hold">
                                          <p:stCondLst>
                                            <p:cond delay="0"/>
                                          </p:stCondLst>
                                        </p:cTn>
                                        <p:tgtEl>
                                          <p:spTgt spid="75"/>
                                        </p:tgtEl>
                                        <p:attrNameLst>
                                          <p:attrName>style.visibility</p:attrName>
                                        </p:attrNameLst>
                                      </p:cBhvr>
                                      <p:to>
                                        <p:strVal val="visible"/>
                                      </p:to>
                                    </p:set>
                                    <p:animEffect transition="in" filter="wipe(up)">
                                      <p:cBhvr>
                                        <p:cTn id="56" dur="500"/>
                                        <p:tgtEl>
                                          <p:spTgt spid="75"/>
                                        </p:tgtEl>
                                      </p:cBhvr>
                                    </p:animEffect>
                                  </p:childTnLst>
                                </p:cTn>
                              </p:par>
                              <p:par>
                                <p:cTn id="57" presetID="22" presetClass="entr" presetSubtype="1" fill="hold" nodeType="withEffect">
                                  <p:stCondLst>
                                    <p:cond delay="500"/>
                                  </p:stCondLst>
                                  <p:childTnLst>
                                    <p:set>
                                      <p:cBhvr>
                                        <p:cTn id="58" dur="1" fill="hold">
                                          <p:stCondLst>
                                            <p:cond delay="0"/>
                                          </p:stCondLst>
                                        </p:cTn>
                                        <p:tgtEl>
                                          <p:spTgt spid="31"/>
                                        </p:tgtEl>
                                        <p:attrNameLst>
                                          <p:attrName>style.visibility</p:attrName>
                                        </p:attrNameLst>
                                      </p:cBhvr>
                                      <p:to>
                                        <p:strVal val="visible"/>
                                      </p:to>
                                    </p:set>
                                    <p:animEffect transition="in" filter="wipe(up)">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500"/>
                                        <p:tgtEl>
                                          <p:spTgt spid="6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fade">
                                      <p:cBhvr>
                                        <p:cTn id="68" dur="500"/>
                                        <p:tgtEl>
                                          <p:spTgt spid="1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fade">
                                      <p:cBhvr>
                                        <p:cTn id="71" dur="500"/>
                                        <p:tgtEl>
                                          <p:spTgt spid="9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1"/>
                                        </p:tgtEl>
                                        <p:attrNameLst>
                                          <p:attrName>style.visibility</p:attrName>
                                        </p:attrNameLst>
                                      </p:cBhvr>
                                      <p:to>
                                        <p:strVal val="visible"/>
                                      </p:to>
                                    </p:set>
                                    <p:animEffect transition="in" filter="fade">
                                      <p:cBhvr>
                                        <p:cTn id="74" dur="500"/>
                                        <p:tgtEl>
                                          <p:spTgt spid="11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fade">
                                      <p:cBhvr>
                                        <p:cTn id="77" dur="500"/>
                                        <p:tgtEl>
                                          <p:spTgt spid="9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fade">
                                      <p:cBhvr>
                                        <p:cTn id="80" dur="500"/>
                                        <p:tgtEl>
                                          <p:spTgt spid="9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up)">
                                      <p:cBhvr>
                                        <p:cTn id="85" dur="500"/>
                                        <p:tgtEl>
                                          <p:spTgt spid="39"/>
                                        </p:tgtEl>
                                      </p:cBhvr>
                                    </p:animEffect>
                                  </p:childTnLst>
                                </p:cTn>
                              </p:par>
                              <p:par>
                                <p:cTn id="86" presetID="22" presetClass="entr" presetSubtype="2" fill="hold"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par>
                                <p:cTn id="89" presetID="1" presetClass="entr" presetSubtype="0" fill="hold" nodeType="withEffect">
                                  <p:stCondLst>
                                    <p:cond delay="0"/>
                                  </p:stCondLst>
                                  <p:childTnLst>
                                    <p:set>
                                      <p:cBhvr>
                                        <p:cTn id="90" dur="1" fill="hold">
                                          <p:stCondLst>
                                            <p:cond delay="499"/>
                                          </p:stCondLst>
                                        </p:cTn>
                                        <p:tgtEl>
                                          <p:spTgt spid="113"/>
                                        </p:tgtEl>
                                        <p:attrNameLst>
                                          <p:attrName>style.visibility</p:attrName>
                                        </p:attrNameLst>
                                      </p:cBhvr>
                                      <p:to>
                                        <p:strVal val="visible"/>
                                      </p:to>
                                    </p:set>
                                  </p:childTnLst>
                                </p:cTn>
                              </p:par>
                              <p:par>
                                <p:cTn id="91" presetID="6" presetClass="emph" presetSubtype="0" accel="100000" autoRev="1" fill="hold" nodeType="withEffect">
                                  <p:stCondLst>
                                    <p:cond delay="0"/>
                                  </p:stCondLst>
                                  <p:childTnLst>
                                    <p:animScale>
                                      <p:cBhvr>
                                        <p:cTn id="92" dur="500" fill="hold"/>
                                        <p:tgtEl>
                                          <p:spTgt spid="113"/>
                                        </p:tgtEl>
                                      </p:cBhvr>
                                      <p:by x="0" y="0"/>
                                    </p:animScale>
                                  </p:childTnLst>
                                </p:cTn>
                              </p:par>
                              <p:par>
                                <p:cTn id="93" presetID="1" presetClass="entr" presetSubtype="0" fill="hold" nodeType="withEffect">
                                  <p:stCondLst>
                                    <p:cond delay="0"/>
                                  </p:stCondLst>
                                  <p:childTnLst>
                                    <p:set>
                                      <p:cBhvr>
                                        <p:cTn id="94" dur="1" fill="hold">
                                          <p:stCondLst>
                                            <p:cond delay="0"/>
                                          </p:stCondLst>
                                        </p:cTn>
                                        <p:tgtEl>
                                          <p:spTgt spid="142"/>
                                        </p:tgtEl>
                                        <p:attrNameLst>
                                          <p:attrName>style.visibility</p:attrName>
                                        </p:attrNameLst>
                                      </p:cBhvr>
                                      <p:to>
                                        <p:strVal val="visible"/>
                                      </p:to>
                                    </p:set>
                                  </p:childTnLst>
                                </p:cTn>
                              </p:par>
                              <p:par>
                                <p:cTn id="95" presetID="6" presetClass="emph" presetSubtype="0" accel="100000" autoRev="1" fill="hold" nodeType="withEffect">
                                  <p:stCondLst>
                                    <p:cond delay="0"/>
                                  </p:stCondLst>
                                  <p:childTnLst>
                                    <p:animScale>
                                      <p:cBhvr>
                                        <p:cTn id="96" dur="500" fill="hold"/>
                                        <p:tgtEl>
                                          <p:spTgt spid="142"/>
                                        </p:tgtEl>
                                      </p:cBhvr>
                                      <p:by x="0" y="0"/>
                                    </p:animScale>
                                  </p:childTnLst>
                                </p:cTn>
                              </p:par>
                              <p:par>
                                <p:cTn id="97" presetID="1" presetClass="entr" presetSubtype="0" fill="hold" nodeType="withEffect">
                                  <p:stCondLst>
                                    <p:cond delay="0"/>
                                  </p:stCondLst>
                                  <p:childTnLst>
                                    <p:set>
                                      <p:cBhvr>
                                        <p:cTn id="98" dur="1" fill="hold">
                                          <p:stCondLst>
                                            <p:cond delay="0"/>
                                          </p:stCondLst>
                                        </p:cTn>
                                        <p:tgtEl>
                                          <p:spTgt spid="138"/>
                                        </p:tgtEl>
                                        <p:attrNameLst>
                                          <p:attrName>style.visibility</p:attrName>
                                        </p:attrNameLst>
                                      </p:cBhvr>
                                      <p:to>
                                        <p:strVal val="visible"/>
                                      </p:to>
                                    </p:set>
                                  </p:childTnLst>
                                </p:cTn>
                              </p:par>
                              <p:par>
                                <p:cTn id="99" presetID="6" presetClass="emph" presetSubtype="0" accel="100000" autoRev="1" fill="hold" nodeType="withEffect">
                                  <p:stCondLst>
                                    <p:cond delay="0"/>
                                  </p:stCondLst>
                                  <p:childTnLst>
                                    <p:animScale>
                                      <p:cBhvr>
                                        <p:cTn id="100" dur="500" fill="hold"/>
                                        <p:tgtEl>
                                          <p:spTgt spid="138"/>
                                        </p:tgtEl>
                                      </p:cBhvr>
                                      <p:by x="0" y="0"/>
                                    </p:animScale>
                                  </p:childTnLst>
                                </p:cTn>
                              </p:par>
                              <p:par>
                                <p:cTn id="101" presetID="10" presetClass="entr" presetSubtype="0" fill="hold" grpId="0" nodeType="with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par>
                                <p:cTn id="104" presetID="22" presetClass="entr" presetSubtype="4" fill="hold"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wipe(down)">
                                      <p:cBhvr>
                                        <p:cTn id="106" dur="500"/>
                                        <p:tgtEl>
                                          <p:spTgt spid="4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fade">
                                      <p:cBhvr>
                                        <p:cTn id="109" dur="500"/>
                                        <p:tgtEl>
                                          <p:spTgt spid="122"/>
                                        </p:tgtEl>
                                      </p:cBhvr>
                                    </p:animEffect>
                                  </p:childTnLst>
                                </p:cTn>
                              </p:par>
                              <p:par>
                                <p:cTn id="110" presetID="22" presetClass="entr" presetSubtype="1" fill="hold" nodeType="with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up)">
                                      <p:cBhvr>
                                        <p:cTn id="112" dur="500"/>
                                        <p:tgtEl>
                                          <p:spTgt spid="21"/>
                                        </p:tgtEl>
                                      </p:cBhvr>
                                    </p:animEffect>
                                  </p:childTnLst>
                                </p:cTn>
                              </p:par>
                              <p:par>
                                <p:cTn id="113" presetID="22" presetClass="entr" presetSubtype="2" fill="hold" nodeType="with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wipe(right)">
                                      <p:cBhvr>
                                        <p:cTn id="115" dur="500"/>
                                        <p:tgtEl>
                                          <p:spTgt spid="25"/>
                                        </p:tgtEl>
                                      </p:cBhvr>
                                    </p:animEffect>
                                  </p:childTnLst>
                                </p:cTn>
                              </p:par>
                              <p:par>
                                <p:cTn id="116" presetID="22" presetClass="entr" presetSubtype="2" fill="hold" nodeType="withEffect">
                                  <p:stCondLst>
                                    <p:cond delay="0"/>
                                  </p:stCondLst>
                                  <p:childTnLst>
                                    <p:set>
                                      <p:cBhvr>
                                        <p:cTn id="117" dur="1" fill="hold">
                                          <p:stCondLst>
                                            <p:cond delay="0"/>
                                          </p:stCondLst>
                                        </p:cTn>
                                        <p:tgtEl>
                                          <p:spTgt spid="67"/>
                                        </p:tgtEl>
                                        <p:attrNameLst>
                                          <p:attrName>style.visibility</p:attrName>
                                        </p:attrNameLst>
                                      </p:cBhvr>
                                      <p:to>
                                        <p:strVal val="visible"/>
                                      </p:to>
                                    </p:set>
                                    <p:animEffect transition="in" filter="wipe(right)">
                                      <p:cBhvr>
                                        <p:cTn id="118" dur="500"/>
                                        <p:tgtEl>
                                          <p:spTgt spid="6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fade">
                                      <p:cBhvr>
                                        <p:cTn id="121" dur="500"/>
                                        <p:tgtEl>
                                          <p:spTgt spid="121"/>
                                        </p:tgtEl>
                                      </p:cBhvr>
                                    </p:animEffect>
                                  </p:childTnLst>
                                </p:cTn>
                              </p:par>
                              <p:par>
                                <p:cTn id="122" presetID="22" presetClass="entr" presetSubtype="1"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wipe(up)">
                                      <p:cBhvr>
                                        <p:cTn id="124" dur="500"/>
                                        <p:tgtEl>
                                          <p:spTgt spid="22"/>
                                        </p:tgtEl>
                                      </p:cBhvr>
                                    </p:animEffect>
                                  </p:childTnLst>
                                </p:cTn>
                              </p:par>
                              <p:par>
                                <p:cTn id="125" presetID="22" presetClass="entr" presetSubtype="2" fill="hold" nodeType="with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wipe(right)">
                                      <p:cBhvr>
                                        <p:cTn id="127" dur="5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499"/>
                                          </p:stCondLst>
                                        </p:cTn>
                                        <p:tgtEl>
                                          <p:spTgt spid="100"/>
                                        </p:tgtEl>
                                        <p:attrNameLst>
                                          <p:attrName>style.visibility</p:attrName>
                                        </p:attrNameLst>
                                      </p:cBhvr>
                                      <p:to>
                                        <p:strVal val="visible"/>
                                      </p:to>
                                    </p:set>
                                  </p:childTnLst>
                                </p:cTn>
                              </p:par>
                              <p:par>
                                <p:cTn id="132" presetID="6" presetClass="emph" presetSubtype="0" accel="100000" autoRev="1" fill="hold" nodeType="withEffect">
                                  <p:stCondLst>
                                    <p:cond delay="0"/>
                                  </p:stCondLst>
                                  <p:childTnLst>
                                    <p:animScale>
                                      <p:cBhvr>
                                        <p:cTn id="133" dur="500" fill="hold"/>
                                        <p:tgtEl>
                                          <p:spTgt spid="100"/>
                                        </p:tgtEl>
                                      </p:cBhvr>
                                      <p:by x="0" y="0"/>
                                    </p:animScale>
                                  </p:childTnLst>
                                </p:cTn>
                              </p:par>
                              <p:par>
                                <p:cTn id="134" presetID="1" presetClass="entr" presetSubtype="0" fill="hold" nodeType="withEffect">
                                  <p:stCondLst>
                                    <p:cond delay="0"/>
                                  </p:stCondLst>
                                  <p:childTnLst>
                                    <p:set>
                                      <p:cBhvr>
                                        <p:cTn id="135" dur="1" fill="hold">
                                          <p:stCondLst>
                                            <p:cond delay="499"/>
                                          </p:stCondLst>
                                        </p:cTn>
                                        <p:tgtEl>
                                          <p:spTgt spid="90"/>
                                        </p:tgtEl>
                                        <p:attrNameLst>
                                          <p:attrName>style.visibility</p:attrName>
                                        </p:attrNameLst>
                                      </p:cBhvr>
                                      <p:to>
                                        <p:strVal val="visible"/>
                                      </p:to>
                                    </p:set>
                                  </p:childTnLst>
                                </p:cTn>
                              </p:par>
                              <p:par>
                                <p:cTn id="136" presetID="6" presetClass="emph" presetSubtype="0" accel="100000" autoRev="1" fill="hold" nodeType="withEffect">
                                  <p:stCondLst>
                                    <p:cond delay="0"/>
                                  </p:stCondLst>
                                  <p:childTnLst>
                                    <p:animScale>
                                      <p:cBhvr>
                                        <p:cTn id="137" dur="500" fill="hold"/>
                                        <p:tgtEl>
                                          <p:spTgt spid="90"/>
                                        </p:tgtEl>
                                      </p:cBhvr>
                                      <p:by x="0" y="0"/>
                                    </p:animScale>
                                  </p:childTnLst>
                                </p:cTn>
                              </p:par>
                              <p:par>
                                <p:cTn id="138" presetID="1" presetClass="entr" presetSubtype="0" fill="hold" nodeType="withEffect">
                                  <p:stCondLst>
                                    <p:cond delay="0"/>
                                  </p:stCondLst>
                                  <p:childTnLst>
                                    <p:set>
                                      <p:cBhvr>
                                        <p:cTn id="139" dur="1" fill="hold">
                                          <p:stCondLst>
                                            <p:cond delay="499"/>
                                          </p:stCondLst>
                                        </p:cTn>
                                        <p:tgtEl>
                                          <p:spTgt spid="57"/>
                                        </p:tgtEl>
                                        <p:attrNameLst>
                                          <p:attrName>style.visibility</p:attrName>
                                        </p:attrNameLst>
                                      </p:cBhvr>
                                      <p:to>
                                        <p:strVal val="visible"/>
                                      </p:to>
                                    </p:set>
                                  </p:childTnLst>
                                </p:cTn>
                              </p:par>
                              <p:par>
                                <p:cTn id="140" presetID="6" presetClass="emph" presetSubtype="0" accel="100000" autoRev="1" fill="hold" nodeType="withEffect">
                                  <p:stCondLst>
                                    <p:cond delay="0"/>
                                  </p:stCondLst>
                                  <p:childTnLst>
                                    <p:animScale>
                                      <p:cBhvr>
                                        <p:cTn id="141" dur="500" fill="hold"/>
                                        <p:tgtEl>
                                          <p:spTgt spid="57"/>
                                        </p:tgtEl>
                                      </p:cBhvr>
                                      <p:by x="0" y="0"/>
                                    </p:animScale>
                                  </p:childTnLst>
                                </p:cTn>
                              </p:par>
                              <p:par>
                                <p:cTn id="142" presetID="1" presetClass="entr" presetSubtype="0" fill="hold" grpId="0" nodeType="withEffect">
                                  <p:stCondLst>
                                    <p:cond delay="0"/>
                                  </p:stCondLst>
                                  <p:childTnLst>
                                    <p:set>
                                      <p:cBhvr>
                                        <p:cTn id="143" dur="1" fill="hold">
                                          <p:stCondLst>
                                            <p:cond delay="499"/>
                                          </p:stCondLst>
                                        </p:cTn>
                                        <p:tgtEl>
                                          <p:spTgt spid="48"/>
                                        </p:tgtEl>
                                        <p:attrNameLst>
                                          <p:attrName>style.visibility</p:attrName>
                                        </p:attrNameLst>
                                      </p:cBhvr>
                                      <p:to>
                                        <p:strVal val="visible"/>
                                      </p:to>
                                    </p:set>
                                  </p:childTnLst>
                                </p:cTn>
                              </p:par>
                              <p:par>
                                <p:cTn id="144" presetID="6" presetClass="emph" presetSubtype="0" accel="100000" autoRev="1" fill="hold" grpId="1" nodeType="withEffect">
                                  <p:stCondLst>
                                    <p:cond delay="0"/>
                                  </p:stCondLst>
                                  <p:childTnLst>
                                    <p:animScale>
                                      <p:cBhvr>
                                        <p:cTn id="145" dur="500" fill="hold"/>
                                        <p:tgtEl>
                                          <p:spTgt spid="48"/>
                                        </p:tgtEl>
                                      </p:cBhvr>
                                      <p:by x="0" y="0"/>
                                    </p:animScale>
                                  </p:childTnLst>
                                </p:cTn>
                              </p:par>
                              <p:par>
                                <p:cTn id="146" presetID="1" presetClass="entr" presetSubtype="0" fill="hold" grpId="0" nodeType="withEffect">
                                  <p:stCondLst>
                                    <p:cond delay="0"/>
                                  </p:stCondLst>
                                  <p:childTnLst>
                                    <p:set>
                                      <p:cBhvr>
                                        <p:cTn id="147" dur="1" fill="hold">
                                          <p:stCondLst>
                                            <p:cond delay="499"/>
                                          </p:stCondLst>
                                        </p:cTn>
                                        <p:tgtEl>
                                          <p:spTgt spid="47"/>
                                        </p:tgtEl>
                                        <p:attrNameLst>
                                          <p:attrName>style.visibility</p:attrName>
                                        </p:attrNameLst>
                                      </p:cBhvr>
                                      <p:to>
                                        <p:strVal val="visible"/>
                                      </p:to>
                                    </p:set>
                                  </p:childTnLst>
                                </p:cTn>
                              </p:par>
                              <p:par>
                                <p:cTn id="148" presetID="6" presetClass="emph" presetSubtype="0" accel="100000" autoRev="1" fill="hold" grpId="1" nodeType="withEffect">
                                  <p:stCondLst>
                                    <p:cond delay="0"/>
                                  </p:stCondLst>
                                  <p:childTnLst>
                                    <p:animScale>
                                      <p:cBhvr>
                                        <p:cTn id="149" dur="500" fill="hold"/>
                                        <p:tgtEl>
                                          <p:spTgt spid="47"/>
                                        </p:tgtEl>
                                      </p:cBhvr>
                                      <p:by x="0" y="0"/>
                                    </p:animScale>
                                  </p:childTnLst>
                                </p:cTn>
                              </p:par>
                              <p:par>
                                <p:cTn id="150" presetID="22" presetClass="entr" presetSubtype="2" fill="hold" nodeType="with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wipe(right)">
                                      <p:cBhvr>
                                        <p:cTn id="152" dur="500"/>
                                        <p:tgtEl>
                                          <p:spTgt spid="27"/>
                                        </p:tgtEl>
                                      </p:cBhvr>
                                    </p:animEffect>
                                  </p:childTnLst>
                                </p:cTn>
                              </p:par>
                              <p:par>
                                <p:cTn id="153" presetID="22" presetClass="entr" presetSubtype="8" fill="hold" nodeType="with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wipe(left)">
                                      <p:cBhvr>
                                        <p:cTn id="155" dur="500"/>
                                        <p:tgtEl>
                                          <p:spTgt spid="38"/>
                                        </p:tgtEl>
                                      </p:cBhvr>
                                    </p:animEffect>
                                  </p:childTnLst>
                                </p:cTn>
                              </p:par>
                              <p:par>
                                <p:cTn id="156" presetID="22" presetClass="entr" presetSubtype="2" fill="hold" nodeType="withEffect">
                                  <p:stCondLst>
                                    <p:cond delay="0"/>
                                  </p:stCondLst>
                                  <p:childTnLst>
                                    <p:set>
                                      <p:cBhvr>
                                        <p:cTn id="157" dur="1" fill="hold">
                                          <p:stCondLst>
                                            <p:cond delay="0"/>
                                          </p:stCondLst>
                                        </p:cTn>
                                        <p:tgtEl>
                                          <p:spTgt spid="45"/>
                                        </p:tgtEl>
                                        <p:attrNameLst>
                                          <p:attrName>style.visibility</p:attrName>
                                        </p:attrNameLst>
                                      </p:cBhvr>
                                      <p:to>
                                        <p:strVal val="visible"/>
                                      </p:to>
                                    </p:set>
                                    <p:animEffect transition="in" filter="wipe(right)">
                                      <p:cBhvr>
                                        <p:cTn id="158" dur="500"/>
                                        <p:tgtEl>
                                          <p:spTgt spid="45"/>
                                        </p:tgtEl>
                                      </p:cBhvr>
                                    </p:animEffect>
                                  </p:childTnLst>
                                </p:cTn>
                              </p:par>
                              <p:par>
                                <p:cTn id="159" presetID="22" presetClass="entr" presetSubtype="8" fill="hold"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wipe(left)">
                                      <p:cBhvr>
                                        <p:cTn id="161" dur="500"/>
                                        <p:tgtEl>
                                          <p:spTgt spid="44"/>
                                        </p:tgtEl>
                                      </p:cBhvr>
                                    </p:animEffect>
                                  </p:childTnLst>
                                </p:cTn>
                              </p:par>
                              <p:par>
                                <p:cTn id="162" presetID="22" presetClass="entr" presetSubtype="4" fill="hold" nodeType="with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wipe(down)">
                                      <p:cBhvr>
                                        <p:cTn id="164" dur="500"/>
                                        <p:tgtEl>
                                          <p:spTgt spid="86"/>
                                        </p:tgtEl>
                                      </p:cBhvr>
                                    </p:animEffect>
                                  </p:childTnLst>
                                </p:cTn>
                              </p:par>
                              <p:par>
                                <p:cTn id="165" presetID="1" presetClass="entr" presetSubtype="0" fill="hold" grpId="0" nodeType="withEffect">
                                  <p:stCondLst>
                                    <p:cond delay="0"/>
                                  </p:stCondLst>
                                  <p:childTnLst>
                                    <p:set>
                                      <p:cBhvr>
                                        <p:cTn id="166" dur="1" fill="hold">
                                          <p:stCondLst>
                                            <p:cond delay="499"/>
                                          </p:stCondLst>
                                        </p:cTn>
                                        <p:tgtEl>
                                          <p:spTgt spid="50"/>
                                        </p:tgtEl>
                                        <p:attrNameLst>
                                          <p:attrName>style.visibility</p:attrName>
                                        </p:attrNameLst>
                                      </p:cBhvr>
                                      <p:to>
                                        <p:strVal val="visible"/>
                                      </p:to>
                                    </p:set>
                                  </p:childTnLst>
                                </p:cTn>
                              </p:par>
                              <p:par>
                                <p:cTn id="167" presetID="6" presetClass="emph" presetSubtype="0" accel="100000" autoRev="1" fill="hold" grpId="1" nodeType="withEffect">
                                  <p:stCondLst>
                                    <p:cond delay="0"/>
                                  </p:stCondLst>
                                  <p:childTnLst>
                                    <p:animScale>
                                      <p:cBhvr>
                                        <p:cTn id="168" dur="500" fill="hold"/>
                                        <p:tgtEl>
                                          <p:spTgt spid="50"/>
                                        </p:tgtEl>
                                      </p:cBhvr>
                                      <p:by x="0" y="0"/>
                                    </p:animScale>
                                  </p:childTnLst>
                                </p:cTn>
                              </p:par>
                              <p:par>
                                <p:cTn id="169" presetID="1" presetClass="entr" presetSubtype="0" fill="hold" nodeType="withEffect">
                                  <p:stCondLst>
                                    <p:cond delay="0"/>
                                  </p:stCondLst>
                                  <p:childTnLst>
                                    <p:set>
                                      <p:cBhvr>
                                        <p:cTn id="170" dur="1" fill="hold">
                                          <p:stCondLst>
                                            <p:cond delay="499"/>
                                          </p:stCondLst>
                                        </p:cTn>
                                        <p:tgtEl>
                                          <p:spTgt spid="54"/>
                                        </p:tgtEl>
                                        <p:attrNameLst>
                                          <p:attrName>style.visibility</p:attrName>
                                        </p:attrNameLst>
                                      </p:cBhvr>
                                      <p:to>
                                        <p:strVal val="visible"/>
                                      </p:to>
                                    </p:set>
                                  </p:childTnLst>
                                </p:cTn>
                              </p:par>
                              <p:par>
                                <p:cTn id="171" presetID="6" presetClass="emph" presetSubtype="0" accel="100000" autoRev="1" fill="hold" nodeType="withEffect">
                                  <p:stCondLst>
                                    <p:cond delay="0"/>
                                  </p:stCondLst>
                                  <p:childTnLst>
                                    <p:animScale>
                                      <p:cBhvr>
                                        <p:cTn id="172" dur="500" fill="hold"/>
                                        <p:tgtEl>
                                          <p:spTgt spid="54"/>
                                        </p:tgtEl>
                                      </p:cBhvr>
                                      <p:by x="0" y="0"/>
                                    </p:animScale>
                                  </p:childTnLst>
                                </p:cTn>
                              </p:par>
                              <p:par>
                                <p:cTn id="173" presetID="10" presetClass="entr" presetSubtype="0" fill="hold" grpId="0" nodeType="withEffect">
                                  <p:stCondLst>
                                    <p:cond delay="0"/>
                                  </p:stCondLst>
                                  <p:childTnLst>
                                    <p:set>
                                      <p:cBhvr>
                                        <p:cTn id="174" dur="1" fill="hold">
                                          <p:stCondLst>
                                            <p:cond delay="0"/>
                                          </p:stCondLst>
                                        </p:cTn>
                                        <p:tgtEl>
                                          <p:spTgt spid="28"/>
                                        </p:tgtEl>
                                        <p:attrNameLst>
                                          <p:attrName>style.visibility</p:attrName>
                                        </p:attrNameLst>
                                      </p:cBhvr>
                                      <p:to>
                                        <p:strVal val="visible"/>
                                      </p:to>
                                    </p:set>
                                    <p:animEffect transition="in" filter="fade">
                                      <p:cBhvr>
                                        <p:cTn id="175" dur="500"/>
                                        <p:tgtEl>
                                          <p:spTgt spid="28"/>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fade">
                                      <p:cBhvr>
                                        <p:cTn id="178" dur="500"/>
                                        <p:tgtEl>
                                          <p:spTgt spid="9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97"/>
                                        </p:tgtEl>
                                        <p:attrNameLst>
                                          <p:attrName>style.visibility</p:attrName>
                                        </p:attrNameLst>
                                      </p:cBhvr>
                                      <p:to>
                                        <p:strVal val="visible"/>
                                      </p:to>
                                    </p:set>
                                    <p:animEffect transition="in" filter="fade">
                                      <p:cBhvr>
                                        <p:cTn id="181" dur="500"/>
                                        <p:tgtEl>
                                          <p:spTgt spid="9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99"/>
                                        </p:tgtEl>
                                        <p:attrNameLst>
                                          <p:attrName>style.visibility</p:attrName>
                                        </p:attrNameLst>
                                      </p:cBhvr>
                                      <p:to>
                                        <p:strVal val="visible"/>
                                      </p:to>
                                    </p:set>
                                    <p:animEffect transition="in" filter="fade">
                                      <p:cBhvr>
                                        <p:cTn id="184" dur="500"/>
                                        <p:tgtEl>
                                          <p:spTgt spid="9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3"/>
                                        </p:tgtEl>
                                        <p:attrNameLst>
                                          <p:attrName>style.visibility</p:attrName>
                                        </p:attrNameLst>
                                      </p:cBhvr>
                                      <p:to>
                                        <p:strVal val="visible"/>
                                      </p:to>
                                    </p:set>
                                    <p:animEffect transition="in" filter="fade">
                                      <p:cBhvr>
                                        <p:cTn id="187" dur="500"/>
                                        <p:tgtEl>
                                          <p:spTgt spid="103"/>
                                        </p:tgtEl>
                                      </p:cBhvr>
                                    </p:animEffect>
                                  </p:childTnLst>
                                </p:cTn>
                              </p:par>
                              <p:par>
                                <p:cTn id="188" presetID="22" presetClass="entr" presetSubtype="2" fill="hold" nodeType="withEffect">
                                  <p:stCondLst>
                                    <p:cond delay="0"/>
                                  </p:stCondLst>
                                  <p:childTnLst>
                                    <p:set>
                                      <p:cBhvr>
                                        <p:cTn id="189" dur="1" fill="hold">
                                          <p:stCondLst>
                                            <p:cond delay="0"/>
                                          </p:stCondLst>
                                        </p:cTn>
                                        <p:tgtEl>
                                          <p:spTgt spid="26"/>
                                        </p:tgtEl>
                                        <p:attrNameLst>
                                          <p:attrName>style.visibility</p:attrName>
                                        </p:attrNameLst>
                                      </p:cBhvr>
                                      <p:to>
                                        <p:strVal val="visible"/>
                                      </p:to>
                                    </p:set>
                                    <p:animEffect transition="in" filter="wipe(right)">
                                      <p:cBhvr>
                                        <p:cTn id="190" dur="500"/>
                                        <p:tgtEl>
                                          <p:spTgt spid="26"/>
                                        </p:tgtEl>
                                      </p:cBhvr>
                                    </p:animEffect>
                                  </p:childTnLst>
                                </p:cTn>
                              </p:par>
                              <p:par>
                                <p:cTn id="191" presetID="22" presetClass="entr" presetSubtype="4" fill="hold" nodeType="withEffect">
                                  <p:stCondLst>
                                    <p:cond delay="0"/>
                                  </p:stCondLst>
                                  <p:childTnLst>
                                    <p:set>
                                      <p:cBhvr>
                                        <p:cTn id="192" dur="1" fill="hold">
                                          <p:stCondLst>
                                            <p:cond delay="0"/>
                                          </p:stCondLst>
                                        </p:cTn>
                                        <p:tgtEl>
                                          <p:spTgt spid="42"/>
                                        </p:tgtEl>
                                        <p:attrNameLst>
                                          <p:attrName>style.visibility</p:attrName>
                                        </p:attrNameLst>
                                      </p:cBhvr>
                                      <p:to>
                                        <p:strVal val="visible"/>
                                      </p:to>
                                    </p:set>
                                    <p:animEffect transition="in" filter="wipe(down)">
                                      <p:cBhvr>
                                        <p:cTn id="193" dur="500"/>
                                        <p:tgtEl>
                                          <p:spTgt spid="42"/>
                                        </p:tgtEl>
                                      </p:cBhvr>
                                    </p:animEffect>
                                  </p:childTnLst>
                                </p:cTn>
                              </p:par>
                              <p:par>
                                <p:cTn id="194" presetID="22" presetClass="entr" presetSubtype="4" fill="hold" nodeType="with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wipe(down)">
                                      <p:cBhvr>
                                        <p:cTn id="196" dur="500"/>
                                        <p:tgtEl>
                                          <p:spTgt spid="34"/>
                                        </p:tgtEl>
                                      </p:cBhvr>
                                    </p:animEffect>
                                  </p:childTnLst>
                                </p:cTn>
                              </p:par>
                              <p:par>
                                <p:cTn id="197" presetID="22" presetClass="entr" presetSubtype="2" fill="hold" nodeType="withEffect">
                                  <p:stCondLst>
                                    <p:cond delay="0"/>
                                  </p:stCondLst>
                                  <p:childTnLst>
                                    <p:set>
                                      <p:cBhvr>
                                        <p:cTn id="198" dur="1" fill="hold">
                                          <p:stCondLst>
                                            <p:cond delay="0"/>
                                          </p:stCondLst>
                                        </p:cTn>
                                        <p:tgtEl>
                                          <p:spTgt spid="46"/>
                                        </p:tgtEl>
                                        <p:attrNameLst>
                                          <p:attrName>style.visibility</p:attrName>
                                        </p:attrNameLst>
                                      </p:cBhvr>
                                      <p:to>
                                        <p:strVal val="visible"/>
                                      </p:to>
                                    </p:set>
                                    <p:animEffect transition="in" filter="wipe(right)">
                                      <p:cBhvr>
                                        <p:cTn id="199" dur="500"/>
                                        <p:tgtEl>
                                          <p:spTgt spid="46"/>
                                        </p:tgtEl>
                                      </p:cBhvr>
                                    </p:animEffect>
                                  </p:childTnLst>
                                </p:cTn>
                              </p:par>
                              <p:par>
                                <p:cTn id="200" presetID="22" presetClass="entr" presetSubtype="8" fill="hold" nodeType="withEffect">
                                  <p:stCondLst>
                                    <p:cond delay="0"/>
                                  </p:stCondLst>
                                  <p:childTnLst>
                                    <p:set>
                                      <p:cBhvr>
                                        <p:cTn id="201" dur="1" fill="hold">
                                          <p:stCondLst>
                                            <p:cond delay="0"/>
                                          </p:stCondLst>
                                        </p:cTn>
                                        <p:tgtEl>
                                          <p:spTgt spid="41"/>
                                        </p:tgtEl>
                                        <p:attrNameLst>
                                          <p:attrName>style.visibility</p:attrName>
                                        </p:attrNameLst>
                                      </p:cBhvr>
                                      <p:to>
                                        <p:strVal val="visible"/>
                                      </p:to>
                                    </p:set>
                                    <p:animEffect transition="in" filter="wipe(left)">
                                      <p:cBhvr>
                                        <p:cTn id="202" dur="500"/>
                                        <p:tgtEl>
                                          <p:spTgt spid="41"/>
                                        </p:tgtEl>
                                      </p:cBhvr>
                                    </p:animEffect>
                                  </p:childTnLst>
                                </p:cTn>
                              </p:par>
                              <p:par>
                                <p:cTn id="203" presetID="22" presetClass="entr" presetSubtype="2" fill="hold" nodeType="withEffect">
                                  <p:stCondLst>
                                    <p:cond delay="0"/>
                                  </p:stCondLst>
                                  <p:childTnLst>
                                    <p:set>
                                      <p:cBhvr>
                                        <p:cTn id="204" dur="1" fill="hold">
                                          <p:stCondLst>
                                            <p:cond delay="0"/>
                                          </p:stCondLst>
                                        </p:cTn>
                                        <p:tgtEl>
                                          <p:spTgt spid="43"/>
                                        </p:tgtEl>
                                        <p:attrNameLst>
                                          <p:attrName>style.visibility</p:attrName>
                                        </p:attrNameLst>
                                      </p:cBhvr>
                                      <p:to>
                                        <p:strVal val="visible"/>
                                      </p:to>
                                    </p:set>
                                    <p:animEffect transition="in" filter="wipe(right)">
                                      <p:cBhvr>
                                        <p:cTn id="205" dur="500"/>
                                        <p:tgtEl>
                                          <p:spTgt spid="43"/>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nodeType="clickEffect">
                                  <p:stCondLst>
                                    <p:cond delay="0"/>
                                  </p:stCondLst>
                                  <p:childTnLst>
                                    <p:set>
                                      <p:cBhvr>
                                        <p:cTn id="209" dur="1" fill="hold">
                                          <p:stCondLst>
                                            <p:cond delay="0"/>
                                          </p:stCondLst>
                                        </p:cTn>
                                        <p:tgtEl>
                                          <p:spTgt spid="130"/>
                                        </p:tgtEl>
                                        <p:attrNameLst>
                                          <p:attrName>style.visibility</p:attrName>
                                        </p:attrNameLst>
                                      </p:cBhvr>
                                      <p:to>
                                        <p:strVal val="visible"/>
                                      </p:to>
                                    </p:set>
                                  </p:childTnLst>
                                </p:cTn>
                              </p:par>
                              <p:par>
                                <p:cTn id="210" presetID="6" presetClass="emph" presetSubtype="0" accel="100000" autoRev="1" fill="hold" nodeType="withEffect">
                                  <p:stCondLst>
                                    <p:cond delay="0"/>
                                  </p:stCondLst>
                                  <p:childTnLst>
                                    <p:animScale>
                                      <p:cBhvr>
                                        <p:cTn id="211" dur="500" fill="hold"/>
                                        <p:tgtEl>
                                          <p:spTgt spid="130"/>
                                        </p:tgtEl>
                                      </p:cBhvr>
                                      <p:by x="0" y="0"/>
                                    </p:animScale>
                                  </p:childTnLst>
                                </p:cTn>
                              </p:par>
                              <p:par>
                                <p:cTn id="212" presetID="10" presetClass="entr" presetSubtype="0" fill="hold" grpId="0" nodeType="withEffect">
                                  <p:stCondLst>
                                    <p:cond delay="0"/>
                                  </p:stCondLst>
                                  <p:childTnLst>
                                    <p:set>
                                      <p:cBhvr>
                                        <p:cTn id="213" dur="1" fill="hold">
                                          <p:stCondLst>
                                            <p:cond delay="0"/>
                                          </p:stCondLst>
                                        </p:cTn>
                                        <p:tgtEl>
                                          <p:spTgt spid="133"/>
                                        </p:tgtEl>
                                        <p:attrNameLst>
                                          <p:attrName>style.visibility</p:attrName>
                                        </p:attrNameLst>
                                      </p:cBhvr>
                                      <p:to>
                                        <p:strVal val="visible"/>
                                      </p:to>
                                    </p:set>
                                    <p:animEffect transition="in" filter="fade">
                                      <p:cBhvr>
                                        <p:cTn id="214" dur="500"/>
                                        <p:tgtEl>
                                          <p:spTgt spid="133"/>
                                        </p:tgtEl>
                                      </p:cBhvr>
                                    </p:animEffect>
                                  </p:childTnLst>
                                </p:cTn>
                              </p:par>
                              <p:par>
                                <p:cTn id="215" presetID="22" presetClass="entr" presetSubtype="1" fill="hold" nodeType="withEffect">
                                  <p:stCondLst>
                                    <p:cond delay="0"/>
                                  </p:stCondLst>
                                  <p:childTnLst>
                                    <p:set>
                                      <p:cBhvr>
                                        <p:cTn id="216" dur="1" fill="hold">
                                          <p:stCondLst>
                                            <p:cond delay="0"/>
                                          </p:stCondLst>
                                        </p:cTn>
                                        <p:tgtEl>
                                          <p:spTgt spid="35"/>
                                        </p:tgtEl>
                                        <p:attrNameLst>
                                          <p:attrName>style.visibility</p:attrName>
                                        </p:attrNameLst>
                                      </p:cBhvr>
                                      <p:to>
                                        <p:strVal val="visible"/>
                                      </p:to>
                                    </p:set>
                                    <p:animEffect transition="in" filter="wipe(up)">
                                      <p:cBhvr>
                                        <p:cTn id="217" dur="500"/>
                                        <p:tgtEl>
                                          <p:spTgt spid="35"/>
                                        </p:tgtEl>
                                      </p:cBhvr>
                                    </p:animEffect>
                                  </p:childTnLst>
                                </p:cTn>
                              </p:par>
                              <p:par>
                                <p:cTn id="218" presetID="22" presetClass="entr" presetSubtype="4" fill="hold" nodeType="withEffect">
                                  <p:stCondLst>
                                    <p:cond delay="0"/>
                                  </p:stCondLst>
                                  <p:childTnLst>
                                    <p:set>
                                      <p:cBhvr>
                                        <p:cTn id="219" dur="1" fill="hold">
                                          <p:stCondLst>
                                            <p:cond delay="0"/>
                                          </p:stCondLst>
                                        </p:cTn>
                                        <p:tgtEl>
                                          <p:spTgt spid="17"/>
                                        </p:tgtEl>
                                        <p:attrNameLst>
                                          <p:attrName>style.visibility</p:attrName>
                                        </p:attrNameLst>
                                      </p:cBhvr>
                                      <p:to>
                                        <p:strVal val="visible"/>
                                      </p:to>
                                    </p:set>
                                    <p:animEffect transition="in" filter="wipe(down)">
                                      <p:cBhvr>
                                        <p:cTn id="220" dur="500"/>
                                        <p:tgtEl>
                                          <p:spTgt spid="17"/>
                                        </p:tgtEl>
                                      </p:cBhvr>
                                    </p:animEffect>
                                  </p:childTnLst>
                                </p:cTn>
                              </p:par>
                              <p:par>
                                <p:cTn id="221" presetID="22" presetClass="entr" presetSubtype="4" fill="hold" nodeType="withEffect">
                                  <p:stCondLst>
                                    <p:cond delay="0"/>
                                  </p:stCondLst>
                                  <p:childTnLst>
                                    <p:set>
                                      <p:cBhvr>
                                        <p:cTn id="222" dur="1" fill="hold">
                                          <p:stCondLst>
                                            <p:cond delay="0"/>
                                          </p:stCondLst>
                                        </p:cTn>
                                        <p:tgtEl>
                                          <p:spTgt spid="134"/>
                                        </p:tgtEl>
                                        <p:attrNameLst>
                                          <p:attrName>style.visibility</p:attrName>
                                        </p:attrNameLst>
                                      </p:cBhvr>
                                      <p:to>
                                        <p:strVal val="visible"/>
                                      </p:to>
                                    </p:set>
                                    <p:animEffect transition="in" filter="wipe(down)">
                                      <p:cBhvr>
                                        <p:cTn id="223" dur="500"/>
                                        <p:tgtEl>
                                          <p:spTgt spid="134"/>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166"/>
                                        </p:tgtEl>
                                        <p:attrNameLst>
                                          <p:attrName>style.visibility</p:attrName>
                                        </p:attrNameLst>
                                      </p:cBhvr>
                                      <p:to>
                                        <p:strVal val="visible"/>
                                      </p:to>
                                    </p:set>
                                    <p:animEffect transition="in" filter="fade">
                                      <p:cBhvr>
                                        <p:cTn id="228" dur="500"/>
                                        <p:tgtEl>
                                          <p:spTgt spid="166"/>
                                        </p:tgtEl>
                                      </p:cBhvr>
                                    </p:animEffect>
                                  </p:childTnLst>
                                </p:cTn>
                              </p:par>
                              <p:par>
                                <p:cTn id="229" presetID="1" presetClass="entr" presetSubtype="0" fill="hold" grpId="0" nodeType="withEffect">
                                  <p:stCondLst>
                                    <p:cond delay="0"/>
                                  </p:stCondLst>
                                  <p:childTnLst>
                                    <p:set>
                                      <p:cBhvr>
                                        <p:cTn id="230" dur="1" fill="hold">
                                          <p:stCondLst>
                                            <p:cond delay="0"/>
                                          </p:stCondLst>
                                        </p:cTn>
                                        <p:tgtEl>
                                          <p:spTgt spid="9"/>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499"/>
                                          </p:stCondLst>
                                        </p:cTn>
                                        <p:tgtEl>
                                          <p:spTgt spid="123"/>
                                        </p:tgtEl>
                                        <p:attrNameLst>
                                          <p:attrName>style.visibility</p:attrName>
                                        </p:attrNameLst>
                                      </p:cBhvr>
                                      <p:to>
                                        <p:strVal val="visible"/>
                                      </p:to>
                                    </p:set>
                                  </p:childTnLst>
                                </p:cTn>
                              </p:par>
                              <p:par>
                                <p:cTn id="233" presetID="6" presetClass="emph" presetSubtype="0" accel="100000" autoRev="1" fill="hold" nodeType="withEffect">
                                  <p:stCondLst>
                                    <p:cond delay="0"/>
                                  </p:stCondLst>
                                  <p:childTnLst>
                                    <p:animScale>
                                      <p:cBhvr>
                                        <p:cTn id="234" dur="500" fill="hold"/>
                                        <p:tgtEl>
                                          <p:spTgt spid="123"/>
                                        </p:tgtEl>
                                      </p:cBhvr>
                                      <p:by x="0" y="0"/>
                                    </p:animScale>
                                  </p:childTnLst>
                                </p:cTn>
                              </p:par>
                              <p:par>
                                <p:cTn id="235" presetID="10" presetClass="entr" presetSubtype="0" fill="hold" grpId="0" nodeType="withEffect">
                                  <p:stCondLst>
                                    <p:cond delay="0"/>
                                  </p:stCondLst>
                                  <p:childTnLst>
                                    <p:set>
                                      <p:cBhvr>
                                        <p:cTn id="236" dur="1" fill="hold">
                                          <p:stCondLst>
                                            <p:cond delay="0"/>
                                          </p:stCondLst>
                                        </p:cTn>
                                        <p:tgtEl>
                                          <p:spTgt spid="165"/>
                                        </p:tgtEl>
                                        <p:attrNameLst>
                                          <p:attrName>style.visibility</p:attrName>
                                        </p:attrNameLst>
                                      </p:cBhvr>
                                      <p:to>
                                        <p:strVal val="visible"/>
                                      </p:to>
                                    </p:set>
                                    <p:animEffect transition="in" filter="fade">
                                      <p:cBhvr>
                                        <p:cTn id="237" dur="500"/>
                                        <p:tgtEl>
                                          <p:spTgt spid="165"/>
                                        </p:tgtEl>
                                      </p:cBhvr>
                                    </p:animEffect>
                                  </p:childTnLst>
                                </p:cTn>
                              </p:par>
                              <p:par>
                                <p:cTn id="238" presetID="1" presetClass="entr" presetSubtype="0" fill="hold" grpId="0" nodeType="withEffect">
                                  <p:stCondLst>
                                    <p:cond delay="0"/>
                                  </p:stCondLst>
                                  <p:childTnLst>
                                    <p:set>
                                      <p:cBhvr>
                                        <p:cTn id="239" dur="1" fill="hold">
                                          <p:stCondLst>
                                            <p:cond delay="0"/>
                                          </p:stCondLst>
                                        </p:cTn>
                                        <p:tgtEl>
                                          <p:spTgt spid="164"/>
                                        </p:tgtEl>
                                        <p:attrNameLst>
                                          <p:attrName>style.visibility</p:attrName>
                                        </p:attrNameLst>
                                      </p:cBhvr>
                                      <p:to>
                                        <p:strVal val="visible"/>
                                      </p:to>
                                    </p:set>
                                  </p:childTnLst>
                                </p:cTn>
                              </p:par>
                              <p:par>
                                <p:cTn id="240" presetID="1" presetClass="entr" presetSubtype="0" fill="hold" nodeType="withEffect">
                                  <p:stCondLst>
                                    <p:cond delay="0"/>
                                  </p:stCondLst>
                                  <p:childTnLst>
                                    <p:set>
                                      <p:cBhvr>
                                        <p:cTn id="241" dur="1" fill="hold">
                                          <p:stCondLst>
                                            <p:cond delay="0"/>
                                          </p:stCondLst>
                                        </p:cTn>
                                        <p:tgtEl>
                                          <p:spTgt spid="161"/>
                                        </p:tgtEl>
                                        <p:attrNameLst>
                                          <p:attrName>style.visibility</p:attrName>
                                        </p:attrNameLst>
                                      </p:cBhvr>
                                      <p:to>
                                        <p:strVal val="visible"/>
                                      </p:to>
                                    </p:set>
                                  </p:childTnLst>
                                </p:cTn>
                              </p:par>
                              <p:par>
                                <p:cTn id="242" presetID="6" presetClass="emph" presetSubtype="0" accel="100000" autoRev="1" fill="hold" nodeType="withEffect">
                                  <p:stCondLst>
                                    <p:cond delay="0"/>
                                  </p:stCondLst>
                                  <p:childTnLst>
                                    <p:animScale>
                                      <p:cBhvr>
                                        <p:cTn id="243" dur="500" fill="hold"/>
                                        <p:tgtEl>
                                          <p:spTgt spid="161"/>
                                        </p:tgtEl>
                                      </p:cBhvr>
                                      <p:by x="0" y="0"/>
                                    </p:animScale>
                                  </p:childTnLst>
                                </p:cTn>
                              </p:par>
                              <p:par>
                                <p:cTn id="244" presetID="22" presetClass="entr" presetSubtype="4" fill="hold" nodeType="withEffect">
                                  <p:stCondLst>
                                    <p:cond delay="0"/>
                                  </p:stCondLst>
                                  <p:childTnLst>
                                    <p:set>
                                      <p:cBhvr>
                                        <p:cTn id="245" dur="1" fill="hold">
                                          <p:stCondLst>
                                            <p:cond delay="0"/>
                                          </p:stCondLst>
                                        </p:cTn>
                                        <p:tgtEl>
                                          <p:spTgt spid="20"/>
                                        </p:tgtEl>
                                        <p:attrNameLst>
                                          <p:attrName>style.visibility</p:attrName>
                                        </p:attrNameLst>
                                      </p:cBhvr>
                                      <p:to>
                                        <p:strVal val="visible"/>
                                      </p:to>
                                    </p:set>
                                    <p:animEffect transition="in" filter="wipe(down)">
                                      <p:cBhvr>
                                        <p:cTn id="246" dur="500"/>
                                        <p:tgtEl>
                                          <p:spTgt spid="20"/>
                                        </p:tgtEl>
                                      </p:cBhvr>
                                    </p:animEffect>
                                  </p:childTnLst>
                                </p:cTn>
                              </p:par>
                              <p:par>
                                <p:cTn id="247" presetID="1" presetClass="entr" presetSubtype="0" fill="hold" grpId="0" nodeType="withEffect">
                                  <p:stCondLst>
                                    <p:cond delay="0"/>
                                  </p:stCondLst>
                                  <p:childTnLst>
                                    <p:set>
                                      <p:cBhvr>
                                        <p:cTn id="248" dur="1" fill="hold">
                                          <p:stCondLst>
                                            <p:cond delay="499"/>
                                          </p:stCondLst>
                                        </p:cTn>
                                        <p:tgtEl>
                                          <p:spTgt spid="141"/>
                                        </p:tgtEl>
                                        <p:attrNameLst>
                                          <p:attrName>style.visibility</p:attrName>
                                        </p:attrNameLst>
                                      </p:cBhvr>
                                      <p:to>
                                        <p:strVal val="visible"/>
                                      </p:to>
                                    </p:set>
                                  </p:childTnLst>
                                </p:cTn>
                              </p:par>
                              <p:par>
                                <p:cTn id="249" presetID="6" presetClass="emph" presetSubtype="0" accel="100000" autoRev="1" fill="hold" grpId="1" nodeType="withEffect">
                                  <p:stCondLst>
                                    <p:cond delay="0"/>
                                  </p:stCondLst>
                                  <p:childTnLst>
                                    <p:animScale>
                                      <p:cBhvr>
                                        <p:cTn id="250" dur="500" fill="hold"/>
                                        <p:tgtEl>
                                          <p:spTgt spid="141"/>
                                        </p:tgtEl>
                                      </p:cBhvr>
                                      <p:by x="0" y="0"/>
                                    </p:animScale>
                                  </p:childTnLst>
                                </p:cTn>
                              </p:par>
                              <p:par>
                                <p:cTn id="251" presetID="22" presetClass="entr" presetSubtype="2" fill="hold" nodeType="withEffect">
                                  <p:stCondLst>
                                    <p:cond delay="0"/>
                                  </p:stCondLst>
                                  <p:childTnLst>
                                    <p:set>
                                      <p:cBhvr>
                                        <p:cTn id="252" dur="1" fill="hold">
                                          <p:stCondLst>
                                            <p:cond delay="0"/>
                                          </p:stCondLst>
                                        </p:cTn>
                                        <p:tgtEl>
                                          <p:spTgt spid="16"/>
                                        </p:tgtEl>
                                        <p:attrNameLst>
                                          <p:attrName>style.visibility</p:attrName>
                                        </p:attrNameLst>
                                      </p:cBhvr>
                                      <p:to>
                                        <p:strVal val="visible"/>
                                      </p:to>
                                    </p:set>
                                    <p:animEffect transition="in" filter="wipe(right)">
                                      <p:cBhvr>
                                        <p:cTn id="253" dur="500"/>
                                        <p:tgtEl>
                                          <p:spTgt spid="16"/>
                                        </p:tgtEl>
                                      </p:cBhvr>
                                    </p:animEffect>
                                  </p:childTnLst>
                                </p:cTn>
                              </p:par>
                              <p:par>
                                <p:cTn id="254" presetID="22" presetClass="entr" presetSubtype="4" fill="hold" nodeType="withEffect">
                                  <p:stCondLst>
                                    <p:cond delay="0"/>
                                  </p:stCondLst>
                                  <p:childTnLst>
                                    <p:set>
                                      <p:cBhvr>
                                        <p:cTn id="255" dur="1" fill="hold">
                                          <p:stCondLst>
                                            <p:cond delay="0"/>
                                          </p:stCondLst>
                                        </p:cTn>
                                        <p:tgtEl>
                                          <p:spTgt spid="19"/>
                                        </p:tgtEl>
                                        <p:attrNameLst>
                                          <p:attrName>style.visibility</p:attrName>
                                        </p:attrNameLst>
                                      </p:cBhvr>
                                      <p:to>
                                        <p:strVal val="visible"/>
                                      </p:to>
                                    </p:set>
                                    <p:animEffect transition="in" filter="wipe(down)">
                                      <p:cBhvr>
                                        <p:cTn id="256" dur="500"/>
                                        <p:tgtEl>
                                          <p:spTgt spid="19"/>
                                        </p:tgtEl>
                                      </p:cBhvr>
                                    </p:animEffect>
                                  </p:childTnLst>
                                </p:cTn>
                              </p:par>
                              <p:par>
                                <p:cTn id="257" presetID="22" presetClass="entr" presetSubtype="8" fill="hold" nodeType="withEffect">
                                  <p:stCondLst>
                                    <p:cond delay="0"/>
                                  </p:stCondLst>
                                  <p:childTnLst>
                                    <p:set>
                                      <p:cBhvr>
                                        <p:cTn id="258" dur="1" fill="hold">
                                          <p:stCondLst>
                                            <p:cond delay="0"/>
                                          </p:stCondLst>
                                        </p:cTn>
                                        <p:tgtEl>
                                          <p:spTgt spid="18"/>
                                        </p:tgtEl>
                                        <p:attrNameLst>
                                          <p:attrName>style.visibility</p:attrName>
                                        </p:attrNameLst>
                                      </p:cBhvr>
                                      <p:to>
                                        <p:strVal val="visible"/>
                                      </p:to>
                                    </p:set>
                                    <p:animEffect transition="in" filter="wipe(left)">
                                      <p:cBhvr>
                                        <p:cTn id="259" dur="500"/>
                                        <p:tgtEl>
                                          <p:spTgt spid="18"/>
                                        </p:tgtEl>
                                      </p:cBhvr>
                                    </p:animEffect>
                                  </p:childTnLst>
                                </p:cTn>
                              </p:par>
                              <p:par>
                                <p:cTn id="260" presetID="22" presetClass="entr" presetSubtype="2" fill="hold" nodeType="withEffect">
                                  <p:stCondLst>
                                    <p:cond delay="0"/>
                                  </p:stCondLst>
                                  <p:childTnLst>
                                    <p:set>
                                      <p:cBhvr>
                                        <p:cTn id="261" dur="1" fill="hold">
                                          <p:stCondLst>
                                            <p:cond delay="0"/>
                                          </p:stCondLst>
                                        </p:cTn>
                                        <p:tgtEl>
                                          <p:spTgt spid="8"/>
                                        </p:tgtEl>
                                        <p:attrNameLst>
                                          <p:attrName>style.visibility</p:attrName>
                                        </p:attrNameLst>
                                      </p:cBhvr>
                                      <p:to>
                                        <p:strVal val="visible"/>
                                      </p:to>
                                    </p:set>
                                    <p:animEffect transition="in" filter="wipe(right)">
                                      <p:cBhvr>
                                        <p:cTn id="262" dur="500"/>
                                        <p:tgtEl>
                                          <p:spTgt spid="8"/>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156"/>
                                        </p:tgtEl>
                                        <p:attrNameLst>
                                          <p:attrName>style.visibility</p:attrName>
                                        </p:attrNameLst>
                                      </p:cBhvr>
                                      <p:to>
                                        <p:strVal val="visible"/>
                                      </p:to>
                                    </p:set>
                                    <p:animEffect transition="in" filter="fade">
                                      <p:cBhvr>
                                        <p:cTn id="267" dur="500"/>
                                        <p:tgtEl>
                                          <p:spTgt spid="156"/>
                                        </p:tgtEl>
                                      </p:cBhvr>
                                    </p:animEffect>
                                  </p:childTnLst>
                                </p:cTn>
                              </p:par>
                              <p:par>
                                <p:cTn id="268" presetID="22" presetClass="entr" presetSubtype="2" fill="hold" nodeType="withEffect">
                                  <p:stCondLst>
                                    <p:cond delay="0"/>
                                  </p:stCondLst>
                                  <p:childTnLst>
                                    <p:set>
                                      <p:cBhvr>
                                        <p:cTn id="269" dur="1" fill="hold">
                                          <p:stCondLst>
                                            <p:cond delay="0"/>
                                          </p:stCondLst>
                                        </p:cTn>
                                        <p:tgtEl>
                                          <p:spTgt spid="11"/>
                                        </p:tgtEl>
                                        <p:attrNameLst>
                                          <p:attrName>style.visibility</p:attrName>
                                        </p:attrNameLst>
                                      </p:cBhvr>
                                      <p:to>
                                        <p:strVal val="visible"/>
                                      </p:to>
                                    </p:set>
                                    <p:animEffect transition="in" filter="wipe(right)">
                                      <p:cBhvr>
                                        <p:cTn id="270" dur="500"/>
                                        <p:tgtEl>
                                          <p:spTgt spid="11"/>
                                        </p:tgtEl>
                                      </p:cBhvr>
                                    </p:animEffect>
                                  </p:childTnLst>
                                </p:cTn>
                              </p:par>
                              <p:par>
                                <p:cTn id="271" presetID="22" presetClass="entr" presetSubtype="2" fill="hold" nodeType="withEffect">
                                  <p:stCondLst>
                                    <p:cond delay="0"/>
                                  </p:stCondLst>
                                  <p:childTnLst>
                                    <p:set>
                                      <p:cBhvr>
                                        <p:cTn id="272" dur="1" fill="hold">
                                          <p:stCondLst>
                                            <p:cond delay="0"/>
                                          </p:stCondLst>
                                        </p:cTn>
                                        <p:tgtEl>
                                          <p:spTgt spid="10"/>
                                        </p:tgtEl>
                                        <p:attrNameLst>
                                          <p:attrName>style.visibility</p:attrName>
                                        </p:attrNameLst>
                                      </p:cBhvr>
                                      <p:to>
                                        <p:strVal val="visible"/>
                                      </p:to>
                                    </p:set>
                                    <p:animEffect transition="in" filter="wipe(right)">
                                      <p:cBhvr>
                                        <p:cTn id="273" dur="500"/>
                                        <p:tgtEl>
                                          <p:spTgt spid="10"/>
                                        </p:tgtEl>
                                      </p:cBhvr>
                                    </p:animEffect>
                                  </p:childTnLst>
                                </p:cTn>
                              </p:par>
                              <p:par>
                                <p:cTn id="274" presetID="22" presetClass="entr" presetSubtype="2" fill="hold" nodeType="withEffect">
                                  <p:stCondLst>
                                    <p:cond delay="0"/>
                                  </p:stCondLst>
                                  <p:childTnLst>
                                    <p:set>
                                      <p:cBhvr>
                                        <p:cTn id="275" dur="1" fill="hold">
                                          <p:stCondLst>
                                            <p:cond delay="0"/>
                                          </p:stCondLst>
                                        </p:cTn>
                                        <p:tgtEl>
                                          <p:spTgt spid="13"/>
                                        </p:tgtEl>
                                        <p:attrNameLst>
                                          <p:attrName>style.visibility</p:attrName>
                                        </p:attrNameLst>
                                      </p:cBhvr>
                                      <p:to>
                                        <p:strVal val="visible"/>
                                      </p:to>
                                    </p:set>
                                    <p:animEffect transition="in" filter="wipe(right)">
                                      <p:cBhvr>
                                        <p:cTn id="276" dur="500"/>
                                        <p:tgtEl>
                                          <p:spTgt spid="13"/>
                                        </p:tgtEl>
                                      </p:cBhvr>
                                    </p:animEffect>
                                  </p:childTnLst>
                                </p:cTn>
                              </p:par>
                              <p:par>
                                <p:cTn id="277" presetID="1" presetClass="entr" presetSubtype="0" fill="hold" nodeType="withEffect">
                                  <p:stCondLst>
                                    <p:cond delay="0"/>
                                  </p:stCondLst>
                                  <p:childTnLst>
                                    <p:set>
                                      <p:cBhvr>
                                        <p:cTn id="278" dur="1" fill="hold">
                                          <p:stCondLst>
                                            <p:cond delay="0"/>
                                          </p:stCondLst>
                                        </p:cTn>
                                        <p:tgtEl>
                                          <p:spTgt spid="14"/>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150"/>
                                        </p:tgtEl>
                                        <p:attrNameLst>
                                          <p:attrName>style.visibility</p:attrName>
                                        </p:attrNameLst>
                                      </p:cBhvr>
                                      <p:to>
                                        <p:strVal val="visible"/>
                                      </p:to>
                                    </p:set>
                                  </p:childTnLst>
                                </p:cTn>
                              </p:par>
                              <p:par>
                                <p:cTn id="281" presetID="6" presetClass="emph" presetSubtype="0" accel="100000" autoRev="1" fill="hold" nodeType="withEffect">
                                  <p:stCondLst>
                                    <p:cond delay="0"/>
                                  </p:stCondLst>
                                  <p:childTnLst>
                                    <p:animScale>
                                      <p:cBhvr>
                                        <p:cTn id="282" dur="500" fill="hold"/>
                                        <p:tgtEl>
                                          <p:spTgt spid="150"/>
                                        </p:tgtEl>
                                      </p:cBhvr>
                                      <p:by x="0" y="0"/>
                                    </p:animScale>
                                  </p:childTnLst>
                                </p:cTn>
                              </p:par>
                              <p:par>
                                <p:cTn id="283" presetID="1" presetClass="entr" presetSubtype="0" fill="hold" nodeType="withEffect">
                                  <p:stCondLst>
                                    <p:cond delay="0"/>
                                  </p:stCondLst>
                                  <p:childTnLst>
                                    <p:set>
                                      <p:cBhvr>
                                        <p:cTn id="284" dur="1" fill="hold">
                                          <p:stCondLst>
                                            <p:cond delay="0"/>
                                          </p:stCondLst>
                                        </p:cTn>
                                        <p:tgtEl>
                                          <p:spTgt spid="15"/>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153"/>
                                        </p:tgtEl>
                                        <p:attrNameLst>
                                          <p:attrName>style.visibility</p:attrName>
                                        </p:attrNameLst>
                                      </p:cBhvr>
                                      <p:to>
                                        <p:strVal val="visible"/>
                                      </p:to>
                                    </p:set>
                                  </p:childTnLst>
                                </p:cTn>
                              </p:par>
                              <p:par>
                                <p:cTn id="287" presetID="6" presetClass="emph" presetSubtype="0" accel="100000" autoRev="1" fill="hold" nodeType="withEffect">
                                  <p:stCondLst>
                                    <p:cond delay="0"/>
                                  </p:stCondLst>
                                  <p:childTnLst>
                                    <p:animScale>
                                      <p:cBhvr>
                                        <p:cTn id="288" dur="500" fill="hold"/>
                                        <p:tgtEl>
                                          <p:spTgt spid="153"/>
                                        </p:tgtEl>
                                      </p:cBhvr>
                                      <p:by x="0" y="0"/>
                                    </p:animScale>
                                  </p:childTnLst>
                                </p:cTn>
                              </p:par>
                              <p:par>
                                <p:cTn id="289" presetID="1" presetClass="entr" presetSubtype="0" fill="hold" nodeType="withEffect">
                                  <p:stCondLst>
                                    <p:cond delay="0"/>
                                  </p:stCondLst>
                                  <p:childTnLst>
                                    <p:set>
                                      <p:cBhvr>
                                        <p:cTn id="290" dur="1" fill="hold">
                                          <p:stCondLst>
                                            <p:cond delay="0"/>
                                          </p:stCondLst>
                                        </p:cTn>
                                        <p:tgtEl>
                                          <p:spTgt spid="147"/>
                                        </p:tgtEl>
                                        <p:attrNameLst>
                                          <p:attrName>style.visibility</p:attrName>
                                        </p:attrNameLst>
                                      </p:cBhvr>
                                      <p:to>
                                        <p:strVal val="visible"/>
                                      </p:to>
                                    </p:set>
                                  </p:childTnLst>
                                </p:cTn>
                              </p:par>
                              <p:par>
                                <p:cTn id="291" presetID="6" presetClass="emph" presetSubtype="0" accel="100000" autoRev="1" fill="hold" nodeType="withEffect">
                                  <p:stCondLst>
                                    <p:cond delay="0"/>
                                  </p:stCondLst>
                                  <p:childTnLst>
                                    <p:animScale>
                                      <p:cBhvr>
                                        <p:cTn id="292" dur="500" fill="hold"/>
                                        <p:tgtEl>
                                          <p:spTgt spid="147"/>
                                        </p:tgtEl>
                                      </p:cBhvr>
                                      <p:by x="0" y="0"/>
                                    </p:animScale>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grpId="0" nodeType="clickEffect">
                                  <p:stCondLst>
                                    <p:cond delay="0"/>
                                  </p:stCondLst>
                                  <p:childTnLst>
                                    <p:set>
                                      <p:cBhvr>
                                        <p:cTn id="296" dur="1" fill="hold">
                                          <p:stCondLst>
                                            <p:cond delay="499"/>
                                          </p:stCondLst>
                                        </p:cTn>
                                        <p:tgtEl>
                                          <p:spTgt spid="49"/>
                                        </p:tgtEl>
                                        <p:attrNameLst>
                                          <p:attrName>style.visibility</p:attrName>
                                        </p:attrNameLst>
                                      </p:cBhvr>
                                      <p:to>
                                        <p:strVal val="visible"/>
                                      </p:to>
                                    </p:set>
                                  </p:childTnLst>
                                </p:cTn>
                              </p:par>
                              <p:par>
                                <p:cTn id="297" presetID="6" presetClass="emph" presetSubtype="0" accel="100000" autoRev="1" fill="hold" grpId="1" nodeType="withEffect">
                                  <p:stCondLst>
                                    <p:cond delay="0"/>
                                  </p:stCondLst>
                                  <p:childTnLst>
                                    <p:animScale>
                                      <p:cBhvr>
                                        <p:cTn id="298" dur="500" fill="hold"/>
                                        <p:tgtEl>
                                          <p:spTgt spid="49"/>
                                        </p:tgtEl>
                                      </p:cBhvr>
                                      <p:by x="0" y="0"/>
                                    </p:animScale>
                                  </p:childTnLst>
                                </p:cTn>
                              </p:par>
                              <p:par>
                                <p:cTn id="299" presetID="22" presetClass="entr" presetSubtype="4" fill="hold" nodeType="withEffect">
                                  <p:stCondLst>
                                    <p:cond delay="0"/>
                                  </p:stCondLst>
                                  <p:childTnLst>
                                    <p:set>
                                      <p:cBhvr>
                                        <p:cTn id="300" dur="1" fill="hold">
                                          <p:stCondLst>
                                            <p:cond delay="0"/>
                                          </p:stCondLst>
                                        </p:cTn>
                                        <p:tgtEl>
                                          <p:spTgt spid="32"/>
                                        </p:tgtEl>
                                        <p:attrNameLst>
                                          <p:attrName>style.visibility</p:attrName>
                                        </p:attrNameLst>
                                      </p:cBhvr>
                                      <p:to>
                                        <p:strVal val="visible"/>
                                      </p:to>
                                    </p:set>
                                    <p:animEffect transition="in" filter="wipe(down)">
                                      <p:cBhvr>
                                        <p:cTn id="301" dur="500"/>
                                        <p:tgtEl>
                                          <p:spTgt spid="32"/>
                                        </p:tgtEl>
                                      </p:cBhvr>
                                    </p:animEffect>
                                  </p:childTnLst>
                                </p:cTn>
                              </p:par>
                              <p:par>
                                <p:cTn id="302" presetID="22" presetClass="entr" presetSubtype="8" fill="hold" nodeType="withEffect">
                                  <p:stCondLst>
                                    <p:cond delay="0"/>
                                  </p:stCondLst>
                                  <p:childTnLst>
                                    <p:set>
                                      <p:cBhvr>
                                        <p:cTn id="303" dur="1" fill="hold">
                                          <p:stCondLst>
                                            <p:cond delay="0"/>
                                          </p:stCondLst>
                                        </p:cTn>
                                        <p:tgtEl>
                                          <p:spTgt spid="37"/>
                                        </p:tgtEl>
                                        <p:attrNameLst>
                                          <p:attrName>style.visibility</p:attrName>
                                        </p:attrNameLst>
                                      </p:cBhvr>
                                      <p:to>
                                        <p:strVal val="visible"/>
                                      </p:to>
                                    </p:set>
                                    <p:animEffect transition="in" filter="wipe(left)">
                                      <p:cBhvr>
                                        <p:cTn id="304" dur="500"/>
                                        <p:tgtEl>
                                          <p:spTgt spid="37"/>
                                        </p:tgtEl>
                                      </p:cBhvr>
                                    </p:animEffect>
                                  </p:childTnLst>
                                </p:cTn>
                              </p:par>
                              <p:par>
                                <p:cTn id="305" presetID="22" presetClass="entr" presetSubtype="2" fill="hold" nodeType="withEffect">
                                  <p:stCondLst>
                                    <p:cond delay="0"/>
                                  </p:stCondLst>
                                  <p:childTnLst>
                                    <p:set>
                                      <p:cBhvr>
                                        <p:cTn id="306" dur="1" fill="hold">
                                          <p:stCondLst>
                                            <p:cond delay="0"/>
                                          </p:stCondLst>
                                        </p:cTn>
                                        <p:tgtEl>
                                          <p:spTgt spid="33"/>
                                        </p:tgtEl>
                                        <p:attrNameLst>
                                          <p:attrName>style.visibility</p:attrName>
                                        </p:attrNameLst>
                                      </p:cBhvr>
                                      <p:to>
                                        <p:strVal val="visible"/>
                                      </p:to>
                                    </p:set>
                                    <p:animEffect transition="in" filter="wipe(right)">
                                      <p:cBhvr>
                                        <p:cTn id="307" dur="500"/>
                                        <p:tgtEl>
                                          <p:spTgt spid="33"/>
                                        </p:tgtEl>
                                      </p:cBhvr>
                                    </p:animEffect>
                                  </p:childTnLst>
                                </p:cTn>
                              </p:par>
                              <p:par>
                                <p:cTn id="308" presetID="1" presetClass="entr" presetSubtype="0" fill="hold" nodeType="withEffect">
                                  <p:stCondLst>
                                    <p:cond delay="0"/>
                                  </p:stCondLst>
                                  <p:childTnLst>
                                    <p:set>
                                      <p:cBhvr>
                                        <p:cTn id="309" dur="1" fill="hold">
                                          <p:stCondLst>
                                            <p:cond delay="499"/>
                                          </p:stCondLst>
                                        </p:cTn>
                                        <p:tgtEl>
                                          <p:spTgt spid="51"/>
                                        </p:tgtEl>
                                        <p:attrNameLst>
                                          <p:attrName>style.visibility</p:attrName>
                                        </p:attrNameLst>
                                      </p:cBhvr>
                                      <p:to>
                                        <p:strVal val="visible"/>
                                      </p:to>
                                    </p:set>
                                  </p:childTnLst>
                                </p:cTn>
                              </p:par>
                              <p:par>
                                <p:cTn id="310" presetID="6" presetClass="emph" presetSubtype="0" accel="100000" autoRev="1" fill="hold" nodeType="withEffect">
                                  <p:stCondLst>
                                    <p:cond delay="0"/>
                                  </p:stCondLst>
                                  <p:childTnLst>
                                    <p:animScale>
                                      <p:cBhvr>
                                        <p:cTn id="311" dur="500" fill="hold"/>
                                        <p:tgtEl>
                                          <p:spTgt spid="51"/>
                                        </p:tgtEl>
                                      </p:cBhvr>
                                      <p:by x="0" y="0"/>
                                    </p:animScale>
                                  </p:childTnLst>
                                </p:cTn>
                              </p:par>
                              <p:par>
                                <p:cTn id="312" presetID="1" presetClass="entr" presetSubtype="0" fill="hold" nodeType="withEffect">
                                  <p:stCondLst>
                                    <p:cond delay="0"/>
                                  </p:stCondLst>
                                  <p:childTnLst>
                                    <p:set>
                                      <p:cBhvr>
                                        <p:cTn id="313" dur="1" fill="hold">
                                          <p:stCondLst>
                                            <p:cond delay="499"/>
                                          </p:stCondLst>
                                        </p:cTn>
                                        <p:tgtEl>
                                          <p:spTgt spid="157"/>
                                        </p:tgtEl>
                                        <p:attrNameLst>
                                          <p:attrName>style.visibility</p:attrName>
                                        </p:attrNameLst>
                                      </p:cBhvr>
                                      <p:to>
                                        <p:strVal val="visible"/>
                                      </p:to>
                                    </p:set>
                                  </p:childTnLst>
                                </p:cTn>
                              </p:par>
                              <p:par>
                                <p:cTn id="314" presetID="6" presetClass="emph" presetSubtype="0" accel="100000" autoRev="1" fill="hold" nodeType="withEffect">
                                  <p:stCondLst>
                                    <p:cond delay="0"/>
                                  </p:stCondLst>
                                  <p:childTnLst>
                                    <p:animScale>
                                      <p:cBhvr>
                                        <p:cTn id="315" dur="500" fill="hold"/>
                                        <p:tgtEl>
                                          <p:spTgt spid="157"/>
                                        </p:tgtEl>
                                      </p:cBhvr>
                                      <p:by x="0" y="0"/>
                                    </p:animScale>
                                  </p:childTnLst>
                                </p:cTn>
                              </p:par>
                              <p:par>
                                <p:cTn id="316" presetID="22" presetClass="entr" presetSubtype="4" fill="hold" nodeType="withEffect">
                                  <p:stCondLst>
                                    <p:cond delay="0"/>
                                  </p:stCondLst>
                                  <p:childTnLst>
                                    <p:set>
                                      <p:cBhvr>
                                        <p:cTn id="317" dur="1" fill="hold">
                                          <p:stCondLst>
                                            <p:cond delay="0"/>
                                          </p:stCondLst>
                                        </p:cTn>
                                        <p:tgtEl>
                                          <p:spTgt spid="29"/>
                                        </p:tgtEl>
                                        <p:attrNameLst>
                                          <p:attrName>style.visibility</p:attrName>
                                        </p:attrNameLst>
                                      </p:cBhvr>
                                      <p:to>
                                        <p:strVal val="visible"/>
                                      </p:to>
                                    </p:set>
                                    <p:animEffect transition="in" filter="wipe(down)">
                                      <p:cBhvr>
                                        <p:cTn id="318" dur="500"/>
                                        <p:tgtEl>
                                          <p:spTgt spid="29"/>
                                        </p:tgtEl>
                                      </p:cBhvr>
                                    </p:animEffect>
                                  </p:childTnLst>
                                </p:cTn>
                              </p:par>
                              <p:par>
                                <p:cTn id="319" presetID="1" presetClass="entr" presetSubtype="0" fill="hold" grpId="0" nodeType="withEffect">
                                  <p:stCondLst>
                                    <p:cond delay="0"/>
                                  </p:stCondLst>
                                  <p:childTnLst>
                                    <p:set>
                                      <p:cBhvr>
                                        <p:cTn id="320" dur="1" fill="hold">
                                          <p:stCondLst>
                                            <p:cond delay="499"/>
                                          </p:stCondLst>
                                        </p:cTn>
                                        <p:tgtEl>
                                          <p:spTgt spid="30"/>
                                        </p:tgtEl>
                                        <p:attrNameLst>
                                          <p:attrName>style.visibility</p:attrName>
                                        </p:attrNameLst>
                                      </p:cBhvr>
                                      <p:to>
                                        <p:strVal val="visible"/>
                                      </p:to>
                                    </p:set>
                                  </p:childTnLst>
                                </p:cTn>
                              </p:par>
                              <p:par>
                                <p:cTn id="321" presetID="6" presetClass="emph" presetSubtype="0" accel="100000" autoRev="1" fill="hold" grpId="1" nodeType="withEffect">
                                  <p:stCondLst>
                                    <p:cond delay="0"/>
                                  </p:stCondLst>
                                  <p:childTnLst>
                                    <p:animScale>
                                      <p:cBhvr>
                                        <p:cTn id="322" dur="500" fill="hold"/>
                                        <p:tgtEl>
                                          <p:spTgt spid="30"/>
                                        </p:tgtEl>
                                      </p:cBhvr>
                                      <p:by x="0" y="0"/>
                                    </p:animScale>
                                  </p:childTnLst>
                                </p:cTn>
                              </p:par>
                              <p:par>
                                <p:cTn id="323" presetID="10" presetClass="entr" presetSubtype="0" fill="hold" grpId="0" nodeType="withEffect">
                                  <p:stCondLst>
                                    <p:cond delay="0"/>
                                  </p:stCondLst>
                                  <p:childTnLst>
                                    <p:set>
                                      <p:cBhvr>
                                        <p:cTn id="324" dur="1" fill="hold">
                                          <p:stCondLst>
                                            <p:cond delay="0"/>
                                          </p:stCondLst>
                                        </p:cTn>
                                        <p:tgtEl>
                                          <p:spTgt spid="93"/>
                                        </p:tgtEl>
                                        <p:attrNameLst>
                                          <p:attrName>style.visibility</p:attrName>
                                        </p:attrNameLst>
                                      </p:cBhvr>
                                      <p:to>
                                        <p:strVal val="visible"/>
                                      </p:to>
                                    </p:set>
                                    <p:animEffect transition="in" filter="fade">
                                      <p:cBhvr>
                                        <p:cTn id="325" dur="500"/>
                                        <p:tgtEl>
                                          <p:spTgt spid="93"/>
                                        </p:tgtEl>
                                      </p:cBhvr>
                                    </p:animEffect>
                                  </p:childTnLst>
                                </p:cTn>
                              </p:par>
                              <p:par>
                                <p:cTn id="326" presetID="10" presetClass="entr" presetSubtype="0" fill="hold" grpId="0" nodeType="withEffect">
                                  <p:stCondLst>
                                    <p:cond delay="0"/>
                                  </p:stCondLst>
                                  <p:childTnLst>
                                    <p:set>
                                      <p:cBhvr>
                                        <p:cTn id="327" dur="1" fill="hold">
                                          <p:stCondLst>
                                            <p:cond delay="0"/>
                                          </p:stCondLst>
                                        </p:cTn>
                                        <p:tgtEl>
                                          <p:spTgt spid="160"/>
                                        </p:tgtEl>
                                        <p:attrNameLst>
                                          <p:attrName>style.visibility</p:attrName>
                                        </p:attrNameLst>
                                      </p:cBhvr>
                                      <p:to>
                                        <p:strVal val="visible"/>
                                      </p:to>
                                    </p:set>
                                    <p:animEffect transition="in" filter="fade">
                                      <p:cBhvr>
                                        <p:cTn id="328" dur="500"/>
                                        <p:tgtEl>
                                          <p:spTgt spid="160"/>
                                        </p:tgtEl>
                                      </p:cBhvr>
                                    </p:animEffect>
                                  </p:childTnLst>
                                </p:cTn>
                              </p:par>
                              <p:par>
                                <p:cTn id="329" presetID="22" presetClass="entr" presetSubtype="2" fill="hold" nodeType="withEffect">
                                  <p:stCondLst>
                                    <p:cond delay="0"/>
                                  </p:stCondLst>
                                  <p:childTnLst>
                                    <p:set>
                                      <p:cBhvr>
                                        <p:cTn id="330" dur="1" fill="hold">
                                          <p:stCondLst>
                                            <p:cond delay="0"/>
                                          </p:stCondLst>
                                        </p:cTn>
                                        <p:tgtEl>
                                          <p:spTgt spid="12"/>
                                        </p:tgtEl>
                                        <p:attrNameLst>
                                          <p:attrName>style.visibility</p:attrName>
                                        </p:attrNameLst>
                                      </p:cBhvr>
                                      <p:to>
                                        <p:strVal val="visible"/>
                                      </p:to>
                                    </p:set>
                                    <p:animEffect transition="in" filter="wipe(right)">
                                      <p:cBhvr>
                                        <p:cTn id="3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8" grpId="0"/>
      <p:bldP spid="30" grpId="0" animBg="1"/>
      <p:bldP spid="30" grpId="1" animBg="1"/>
      <p:bldP spid="47" grpId="0" animBg="1"/>
      <p:bldP spid="47" grpId="1" animBg="1"/>
      <p:bldP spid="48" grpId="0" animBg="1"/>
      <p:bldP spid="48" grpId="1" animBg="1"/>
      <p:bldP spid="49" grpId="0" animBg="1"/>
      <p:bldP spid="49" grpId="1" animBg="1"/>
      <p:bldP spid="50" grpId="0" animBg="1"/>
      <p:bldP spid="50" grpId="1" animBg="1"/>
      <p:bldP spid="60" grpId="0"/>
      <p:bldP spid="61" grpId="0"/>
      <p:bldP spid="93" grpId="0"/>
      <p:bldP spid="94" grpId="0"/>
      <p:bldP spid="95" grpId="0"/>
      <p:bldP spid="96" grpId="0"/>
      <p:bldP spid="97" grpId="0"/>
      <p:bldP spid="98" grpId="0"/>
      <p:bldP spid="99" grpId="0"/>
      <p:bldP spid="103" grpId="0"/>
      <p:bldP spid="111" grpId="0"/>
      <p:bldP spid="112" grpId="0"/>
      <p:bldP spid="120" grpId="0"/>
      <p:bldP spid="121" grpId="0"/>
      <p:bldP spid="122" grpId="0"/>
      <p:bldP spid="133" grpId="0"/>
      <p:bldP spid="141" grpId="0" animBg="1"/>
      <p:bldP spid="141" grpId="1" animBg="1"/>
      <p:bldP spid="156" grpId="0"/>
      <p:bldP spid="160" grpId="0"/>
      <p:bldP spid="164" grpId="0"/>
      <p:bldP spid="165" grpId="0"/>
      <p:bldP spid="1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Microsoft Graph</a:t>
            </a:r>
            <a:endParaRPr lang="pt-PT" spc="0" dirty="0">
              <a:solidFill>
                <a:schemeClr val="accent2">
                  <a:lumMod val="60000"/>
                  <a:lumOff val="40000"/>
                </a:schemeClr>
              </a:solidFill>
              <a:cs typeface="+mn-cs"/>
            </a:endParaRPr>
          </a:p>
        </p:txBody>
      </p:sp>
      <p:cxnSp>
        <p:nvCxnSpPr>
          <p:cNvPr id="87" name="Straight Arrow Connector 86">
            <a:extLst>
              <a:ext uri="{FF2B5EF4-FFF2-40B4-BE49-F238E27FC236}">
                <a16:creationId xmlns:a16="http://schemas.microsoft.com/office/drawing/2014/main" id="{55AFF4D2-FDB6-495B-BBE4-599D4299A776}"/>
              </a:ext>
            </a:extLst>
          </p:cNvPr>
          <p:cNvCxnSpPr>
            <a:cxnSpLocks/>
          </p:cNvCxnSpPr>
          <p:nvPr/>
        </p:nvCxnSpPr>
        <p:spPr>
          <a:xfrm flipH="1">
            <a:off x="5496315" y="4290976"/>
            <a:ext cx="2781584" cy="1285576"/>
          </a:xfrm>
          <a:prstGeom prst="straightConnector1">
            <a:avLst/>
          </a:prstGeom>
          <a:ln w="57150">
            <a:solidFill>
              <a:srgbClr val="00B0F0"/>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8" name="Robot_E99A" title="Icon of a robot">
            <a:extLst>
              <a:ext uri="{FF2B5EF4-FFF2-40B4-BE49-F238E27FC236}">
                <a16:creationId xmlns:a16="http://schemas.microsoft.com/office/drawing/2014/main" id="{561C73CA-306E-45B4-A70F-800F55AA46BA}"/>
              </a:ext>
            </a:extLst>
          </p:cNvPr>
          <p:cNvSpPr>
            <a:spLocks noChangeAspect="1" noEditPoints="1"/>
          </p:cNvSpPr>
          <p:nvPr/>
        </p:nvSpPr>
        <p:spPr bwMode="auto">
          <a:xfrm>
            <a:off x="4420521" y="3700695"/>
            <a:ext cx="784066" cy="1013167"/>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9" name="HoloLens_EC94" title="Icon of Microsoft HoloLens">
            <a:extLst>
              <a:ext uri="{FF2B5EF4-FFF2-40B4-BE49-F238E27FC236}">
                <a16:creationId xmlns:a16="http://schemas.microsoft.com/office/drawing/2014/main" id="{EF4CD57D-A446-4B6A-9918-47D420C10A59}"/>
              </a:ext>
            </a:extLst>
          </p:cNvPr>
          <p:cNvSpPr>
            <a:spLocks noChangeAspect="1" noEditPoints="1"/>
          </p:cNvSpPr>
          <p:nvPr/>
        </p:nvSpPr>
        <p:spPr bwMode="auto">
          <a:xfrm>
            <a:off x="4391664" y="2848519"/>
            <a:ext cx="873367" cy="466519"/>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90" name="Straight Arrow Connector 89">
            <a:extLst>
              <a:ext uri="{FF2B5EF4-FFF2-40B4-BE49-F238E27FC236}">
                <a16:creationId xmlns:a16="http://schemas.microsoft.com/office/drawing/2014/main" id="{64553FEA-FE7D-440A-A0F2-08933CD8A1BE}"/>
              </a:ext>
            </a:extLst>
          </p:cNvPr>
          <p:cNvCxnSpPr>
            <a:cxnSpLocks/>
          </p:cNvCxnSpPr>
          <p:nvPr/>
        </p:nvCxnSpPr>
        <p:spPr>
          <a:xfrm flipH="1">
            <a:off x="5496315" y="3938906"/>
            <a:ext cx="2781583" cy="372648"/>
          </a:xfrm>
          <a:prstGeom prst="straightConnector1">
            <a:avLst/>
          </a:prstGeom>
          <a:ln w="57150">
            <a:solidFill>
              <a:srgbClr val="00B0F0"/>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2362910-0EA4-4A9D-BFA0-80AFFE736B49}"/>
              </a:ext>
            </a:extLst>
          </p:cNvPr>
          <p:cNvCxnSpPr>
            <a:cxnSpLocks/>
          </p:cNvCxnSpPr>
          <p:nvPr/>
        </p:nvCxnSpPr>
        <p:spPr>
          <a:xfrm flipH="1" flipV="1">
            <a:off x="5365890" y="1772920"/>
            <a:ext cx="2912008" cy="1452111"/>
          </a:xfrm>
          <a:prstGeom prst="straightConnector1">
            <a:avLst/>
          </a:prstGeom>
          <a:ln w="57150">
            <a:solidFill>
              <a:srgbClr val="00B0F0"/>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92" name="Text Placeholder 2">
            <a:extLst>
              <a:ext uri="{FF2B5EF4-FFF2-40B4-BE49-F238E27FC236}">
                <a16:creationId xmlns:a16="http://schemas.microsoft.com/office/drawing/2014/main" id="{0C19930E-6D90-4987-8E03-5F39FD3DE94A}"/>
              </a:ext>
            </a:extLst>
          </p:cNvPr>
          <p:cNvSpPr txBox="1">
            <a:spLocks/>
          </p:cNvSpPr>
          <p:nvPr/>
        </p:nvSpPr>
        <p:spPr>
          <a:xfrm>
            <a:off x="1671639" y="1516858"/>
            <a:ext cx="2619167" cy="482044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Web apps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Native apps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Bots</a:t>
            </a: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Background Processes</a:t>
            </a:r>
          </a:p>
        </p:txBody>
      </p:sp>
      <p:cxnSp>
        <p:nvCxnSpPr>
          <p:cNvPr id="93" name="Straight Arrow Connector 92">
            <a:extLst>
              <a:ext uri="{FF2B5EF4-FFF2-40B4-BE49-F238E27FC236}">
                <a16:creationId xmlns:a16="http://schemas.microsoft.com/office/drawing/2014/main" id="{38558503-621A-4BE7-9AB1-F6315E97C910}"/>
              </a:ext>
            </a:extLst>
          </p:cNvPr>
          <p:cNvCxnSpPr>
            <a:cxnSpLocks/>
          </p:cNvCxnSpPr>
          <p:nvPr/>
        </p:nvCxnSpPr>
        <p:spPr>
          <a:xfrm flipH="1" flipV="1">
            <a:off x="5449822" y="3046557"/>
            <a:ext cx="2828076" cy="530544"/>
          </a:xfrm>
          <a:prstGeom prst="straightConnector1">
            <a:avLst/>
          </a:prstGeom>
          <a:ln w="57150">
            <a:solidFill>
              <a:srgbClr val="00B0F0"/>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94" name="Browser_2" title="Icon of a browser window with a home symbol inside">
            <a:extLst>
              <a:ext uri="{FF2B5EF4-FFF2-40B4-BE49-F238E27FC236}">
                <a16:creationId xmlns:a16="http://schemas.microsoft.com/office/drawing/2014/main" id="{3FF5C3DD-0AAE-4A24-A260-2E66B5A0DE60}"/>
              </a:ext>
            </a:extLst>
          </p:cNvPr>
          <p:cNvSpPr>
            <a:spLocks noChangeAspect="1" noEditPoints="1"/>
          </p:cNvSpPr>
          <p:nvPr/>
        </p:nvSpPr>
        <p:spPr bwMode="auto">
          <a:xfrm>
            <a:off x="4434704" y="1438256"/>
            <a:ext cx="787286" cy="669327"/>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21">
            <a:extLst>
              <a:ext uri="{FF2B5EF4-FFF2-40B4-BE49-F238E27FC236}">
                <a16:creationId xmlns:a16="http://schemas.microsoft.com/office/drawing/2014/main" id="{A5F04391-8E93-4918-A69B-4E2947514ECB}"/>
              </a:ext>
            </a:extLst>
          </p:cNvPr>
          <p:cNvSpPr>
            <a:spLocks noChangeAspect="1" noEditPoints="1"/>
          </p:cNvSpPr>
          <p:nvPr/>
        </p:nvSpPr>
        <p:spPr bwMode="black">
          <a:xfrm>
            <a:off x="8700051" y="3046557"/>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TextBox 95">
            <a:extLst>
              <a:ext uri="{FF2B5EF4-FFF2-40B4-BE49-F238E27FC236}">
                <a16:creationId xmlns:a16="http://schemas.microsoft.com/office/drawing/2014/main" id="{67FEE61F-8B48-4B84-A03E-EF85A899ACDE}"/>
              </a:ext>
            </a:extLst>
          </p:cNvPr>
          <p:cNvSpPr txBox="1"/>
          <p:nvPr/>
        </p:nvSpPr>
        <p:spPr>
          <a:xfrm>
            <a:off x="8277898" y="3831423"/>
            <a:ext cx="2171025" cy="960263"/>
          </a:xfrm>
          <a:prstGeom prst="rect">
            <a:avLst/>
          </a:prstGeom>
          <a:noFill/>
        </p:spPr>
        <p:txBody>
          <a:bodyPr wrap="square" lIns="182880" tIns="146304" rIns="182880" bIns="146304" rtlCol="0">
            <a:spAutoFit/>
          </a:body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
        <p:nvSpPr>
          <p:cNvPr id="97" name="DevUpdate_ECC5" title="Icon of a clock with an arrow around it pointing clockwise">
            <a:extLst>
              <a:ext uri="{FF2B5EF4-FFF2-40B4-BE49-F238E27FC236}">
                <a16:creationId xmlns:a16="http://schemas.microsoft.com/office/drawing/2014/main" id="{66F56B97-D5A3-4D6B-8B6E-7221B52D2042}"/>
              </a:ext>
            </a:extLst>
          </p:cNvPr>
          <p:cNvSpPr>
            <a:spLocks noChangeAspect="1" noEditPoints="1"/>
          </p:cNvSpPr>
          <p:nvPr/>
        </p:nvSpPr>
        <p:spPr bwMode="auto">
          <a:xfrm>
            <a:off x="4516671" y="5364640"/>
            <a:ext cx="605685" cy="60583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2743774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Integration with Office 365</a:t>
            </a:r>
            <a:endParaRPr lang="pt-PT" spc="0" dirty="0">
              <a:solidFill>
                <a:schemeClr val="accent2">
                  <a:lumMod val="60000"/>
                  <a:lumOff val="40000"/>
                </a:schemeClr>
              </a:solidFill>
              <a:cs typeface="+mn-cs"/>
            </a:endParaRPr>
          </a:p>
        </p:txBody>
      </p:sp>
      <p:pic>
        <p:nvPicPr>
          <p:cNvPr id="4" name="Picture 3">
            <a:extLst>
              <a:ext uri="{FF2B5EF4-FFF2-40B4-BE49-F238E27FC236}">
                <a16:creationId xmlns:a16="http://schemas.microsoft.com/office/drawing/2014/main" id="{81265137-746E-4124-8F7B-657C1B7CF29E}"/>
              </a:ext>
            </a:extLst>
          </p:cNvPr>
          <p:cNvPicPr>
            <a:picLocks noChangeAspect="1"/>
          </p:cNvPicPr>
          <p:nvPr/>
        </p:nvPicPr>
        <p:blipFill rotWithShape="1">
          <a:blip r:embed="rId2"/>
          <a:srcRect t="44351" b="-1"/>
          <a:stretch/>
        </p:blipFill>
        <p:spPr>
          <a:xfrm>
            <a:off x="1618022" y="1753870"/>
            <a:ext cx="8450972" cy="4031557"/>
          </a:xfrm>
          <a:prstGeom prst="rect">
            <a:avLst/>
          </a:prstGeom>
        </p:spPr>
      </p:pic>
    </p:spTree>
    <p:extLst>
      <p:ext uri="{BB962C8B-B14F-4D97-AF65-F5344CB8AC3E}">
        <p14:creationId xmlns:p14="http://schemas.microsoft.com/office/powerpoint/2010/main" val="14141410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Integration with Office 365</a:t>
            </a:r>
            <a:endParaRPr lang="pt-PT" spc="0" dirty="0">
              <a:solidFill>
                <a:schemeClr val="accent2">
                  <a:lumMod val="60000"/>
                  <a:lumOff val="40000"/>
                </a:schemeClr>
              </a:solidFill>
              <a:cs typeface="+mn-cs"/>
            </a:endParaRPr>
          </a:p>
        </p:txBody>
      </p:sp>
      <p:pic>
        <p:nvPicPr>
          <p:cNvPr id="4" name="Picture 3">
            <a:extLst>
              <a:ext uri="{FF2B5EF4-FFF2-40B4-BE49-F238E27FC236}">
                <a16:creationId xmlns:a16="http://schemas.microsoft.com/office/drawing/2014/main" id="{B21A3EFB-F9C5-464B-AEE9-0FE6BCF7BB8E}"/>
              </a:ext>
            </a:extLst>
          </p:cNvPr>
          <p:cNvPicPr>
            <a:picLocks noChangeAspect="1"/>
          </p:cNvPicPr>
          <p:nvPr/>
        </p:nvPicPr>
        <p:blipFill rotWithShape="1">
          <a:blip r:embed="rId2"/>
          <a:srcRect b="38669"/>
          <a:stretch/>
        </p:blipFill>
        <p:spPr>
          <a:xfrm>
            <a:off x="2006094" y="1611054"/>
            <a:ext cx="7990697" cy="4201170"/>
          </a:xfrm>
          <a:prstGeom prst="rect">
            <a:avLst/>
          </a:prstGeom>
        </p:spPr>
      </p:pic>
    </p:spTree>
    <p:extLst>
      <p:ext uri="{BB962C8B-B14F-4D97-AF65-F5344CB8AC3E}">
        <p14:creationId xmlns:p14="http://schemas.microsoft.com/office/powerpoint/2010/main" val="32256982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What is the Microsoft Graph?</a:t>
            </a:r>
            <a:endParaRPr lang="pt-PT" spc="0" dirty="0">
              <a:solidFill>
                <a:schemeClr val="accent2">
                  <a:lumMod val="60000"/>
                  <a:lumOff val="40000"/>
                </a:schemeClr>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Before</a:t>
            </a:r>
          </a:p>
          <a:p>
            <a:pPr>
              <a:lnSpc>
                <a:spcPct val="120000"/>
              </a:lnSpc>
            </a:pPr>
            <a:r>
              <a:rPr lang="en-US" sz="2799" spc="-30" dirty="0">
                <a:solidFill>
                  <a:srgbClr val="505050"/>
                </a:solidFill>
                <a:latin typeface="Segoe UI Light"/>
              </a:rPr>
              <a:t>Before Microsoft Graph we had different APIs for each of the Microsoft Office 365 Services: Files, Mail, Contacts, …</a:t>
            </a:r>
          </a:p>
          <a:p>
            <a:pPr>
              <a:lnSpc>
                <a:spcPct val="120000"/>
              </a:lnSpc>
            </a:pPr>
            <a:r>
              <a:rPr lang="en-US" sz="2799" spc="-30" dirty="0">
                <a:solidFill>
                  <a:srgbClr val="505050"/>
                </a:solidFill>
                <a:latin typeface="Segoe UI Light"/>
              </a:rPr>
              <a:t>For each endpoint we had a different OAuth token</a:t>
            </a:r>
          </a:p>
          <a:p>
            <a:endParaRPr lang="en-US" dirty="0"/>
          </a:p>
          <a:p>
            <a:endParaRPr lang="en-US" dirty="0"/>
          </a:p>
        </p:txBody>
      </p:sp>
    </p:spTree>
    <p:extLst>
      <p:ext uri="{BB962C8B-B14F-4D97-AF65-F5344CB8AC3E}">
        <p14:creationId xmlns:p14="http://schemas.microsoft.com/office/powerpoint/2010/main" val="11405485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What is the Microsoft Graph?</a:t>
            </a:r>
            <a:endParaRPr lang="pt-PT" spc="0" dirty="0">
              <a:solidFill>
                <a:schemeClr val="accent2">
                  <a:lumMod val="60000"/>
                  <a:lumOff val="40000"/>
                </a:schemeClr>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Now!!!</a:t>
            </a:r>
          </a:p>
          <a:p>
            <a:pPr>
              <a:lnSpc>
                <a:spcPct val="120000"/>
              </a:lnSpc>
            </a:pPr>
            <a:r>
              <a:rPr lang="en-US" sz="2799" spc="-30" dirty="0">
                <a:solidFill>
                  <a:srgbClr val="505050"/>
                </a:solidFill>
                <a:latin typeface="Segoe UI Light"/>
              </a:rPr>
              <a:t>Gateway to Office 365</a:t>
            </a:r>
          </a:p>
          <a:p>
            <a:pPr>
              <a:lnSpc>
                <a:spcPct val="120000"/>
              </a:lnSpc>
            </a:pPr>
            <a:r>
              <a:rPr lang="en-US" sz="2799" spc="-30" dirty="0">
                <a:solidFill>
                  <a:srgbClr val="505050"/>
                </a:solidFill>
                <a:latin typeface="Segoe UI Light"/>
              </a:rPr>
              <a:t>Single endpoint that proxies multiple Microsoft Services</a:t>
            </a:r>
          </a:p>
          <a:p>
            <a:pPr>
              <a:lnSpc>
                <a:spcPct val="120000"/>
              </a:lnSpc>
            </a:pPr>
            <a:r>
              <a:rPr lang="en-US" sz="2799" spc="-30" dirty="0">
                <a:solidFill>
                  <a:srgbClr val="505050"/>
                </a:solidFill>
                <a:latin typeface="Segoe UI Light"/>
              </a:rPr>
              <a:t>Version endpoints – beta, v1.0</a:t>
            </a:r>
          </a:p>
          <a:p>
            <a:pPr>
              <a:lnSpc>
                <a:spcPct val="120000"/>
              </a:lnSpc>
            </a:pPr>
            <a:r>
              <a:rPr lang="en-US" sz="2799" spc="-30" dirty="0">
                <a:solidFill>
                  <a:srgbClr val="505050"/>
                </a:solidFill>
                <a:latin typeface="Segoe UI Light"/>
              </a:rPr>
              <a:t>Simplifies token acquisition and management</a:t>
            </a:r>
          </a:p>
          <a:p>
            <a:pPr>
              <a:lnSpc>
                <a:spcPct val="120000"/>
              </a:lnSpc>
            </a:pPr>
            <a:r>
              <a:rPr lang="en-US" sz="2799" spc="-30" dirty="0">
                <a:solidFill>
                  <a:srgbClr val="505050"/>
                </a:solidFill>
                <a:latin typeface="Segoe UI Light"/>
              </a:rPr>
              <a:t>Eliminates the need to traditional discovery</a:t>
            </a:r>
          </a:p>
          <a:p>
            <a:endParaRPr lang="en-US" dirty="0"/>
          </a:p>
          <a:p>
            <a:endParaRPr lang="en-US" dirty="0"/>
          </a:p>
        </p:txBody>
      </p:sp>
    </p:spTree>
    <p:extLst>
      <p:ext uri="{BB962C8B-B14F-4D97-AF65-F5344CB8AC3E}">
        <p14:creationId xmlns:p14="http://schemas.microsoft.com/office/powerpoint/2010/main" val="37891474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Single authentication flow for Office 365</a:t>
            </a:r>
            <a:endParaRPr lang="pt-PT" spc="0" dirty="0">
              <a:solidFill>
                <a:schemeClr val="accent2">
                  <a:lumMod val="60000"/>
                  <a:lumOff val="40000"/>
                </a:schemeClr>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Sign users in using OAuth 2 / OpenID Connect.</a:t>
            </a:r>
          </a:p>
          <a:p>
            <a:pPr marL="0" indent="0">
              <a:lnSpc>
                <a:spcPct val="120000"/>
              </a:lnSpc>
              <a:buNone/>
            </a:pPr>
            <a:r>
              <a:rPr lang="en-US" sz="2799" spc="-30" dirty="0">
                <a:solidFill>
                  <a:srgbClr val="505050"/>
                </a:solidFill>
                <a:latin typeface="Segoe UI Light"/>
              </a:rPr>
              <a:t>Device apps, web sites, SPAs and service apps.</a:t>
            </a:r>
          </a:p>
          <a:p>
            <a:pPr marL="0" indent="0">
              <a:lnSpc>
                <a:spcPct val="120000"/>
              </a:lnSpc>
              <a:buNone/>
            </a:pPr>
            <a:r>
              <a:rPr lang="en-US" sz="2799" spc="-30" dirty="0">
                <a:solidFill>
                  <a:srgbClr val="505050"/>
                </a:solidFill>
                <a:latin typeface="Segoe UI Light"/>
              </a:rPr>
              <a:t>Pin apps to Microsoft Office 365 launcher (My apps).</a:t>
            </a: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spTree>
    <p:extLst>
      <p:ext uri="{BB962C8B-B14F-4D97-AF65-F5344CB8AC3E}">
        <p14:creationId xmlns:p14="http://schemas.microsoft.com/office/powerpoint/2010/main" val="28871733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Common consent window</a:t>
            </a:r>
            <a:endParaRPr lang="pt-PT" spc="0" dirty="0">
              <a:solidFill>
                <a:schemeClr val="accent2">
                  <a:lumMod val="60000"/>
                  <a:lumOff val="40000"/>
                </a:schemeClr>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Single </a:t>
            </a:r>
            <a:r>
              <a:rPr lang="en-US" sz="2799" spc="-30" dirty="0" err="1">
                <a:solidFill>
                  <a:srgbClr val="505050"/>
                </a:solidFill>
                <a:latin typeface="Segoe UI Light"/>
              </a:rPr>
              <a:t>auth</a:t>
            </a:r>
            <a:r>
              <a:rPr lang="en-US" sz="2799" spc="-30" dirty="0">
                <a:solidFill>
                  <a:srgbClr val="505050"/>
                </a:solidFill>
                <a:latin typeface="Segoe UI Light"/>
              </a:rPr>
              <a:t> flow for accessing all O365 services</a:t>
            </a:r>
          </a:p>
          <a:p>
            <a:pPr marL="0" indent="0">
              <a:lnSpc>
                <a:spcPct val="120000"/>
              </a:lnSpc>
              <a:buNone/>
            </a:pPr>
            <a:r>
              <a:rPr lang="en-US" sz="2799" spc="-30" dirty="0">
                <a:solidFill>
                  <a:srgbClr val="505050"/>
                </a:solidFill>
                <a:latin typeface="Segoe UI Light"/>
              </a:rPr>
              <a:t>Admin and end-user consent</a:t>
            </a:r>
          </a:p>
          <a:p>
            <a:pPr marL="0" indent="0">
              <a:lnSpc>
                <a:spcPct val="120000"/>
              </a:lnSpc>
              <a:buNone/>
            </a:pPr>
            <a:r>
              <a:rPr lang="en-US" sz="2799" spc="-30" dirty="0">
                <a:solidFill>
                  <a:srgbClr val="505050"/>
                </a:solidFill>
                <a:latin typeface="Segoe UI Light"/>
              </a:rPr>
              <a:t>Secure protocol</a:t>
            </a:r>
          </a:p>
          <a:p>
            <a:pPr>
              <a:lnSpc>
                <a:spcPct val="120000"/>
              </a:lnSpc>
            </a:pPr>
            <a:r>
              <a:rPr lang="en-US" sz="2799" spc="-30" dirty="0">
                <a:solidFill>
                  <a:srgbClr val="505050"/>
                </a:solidFill>
                <a:latin typeface="Segoe UI Light"/>
              </a:rPr>
              <a:t>OpenID Connect and OAuth 2.0</a:t>
            </a:r>
          </a:p>
          <a:p>
            <a:pPr>
              <a:lnSpc>
                <a:spcPct val="120000"/>
              </a:lnSpc>
            </a:pPr>
            <a:r>
              <a:rPr lang="en-US" sz="2799" spc="-30" dirty="0">
                <a:solidFill>
                  <a:srgbClr val="505050"/>
                </a:solidFill>
                <a:latin typeface="Segoe UI Light"/>
              </a:rPr>
              <a:t>No capturing user credentials</a:t>
            </a:r>
          </a:p>
          <a:p>
            <a:pPr>
              <a:lnSpc>
                <a:spcPct val="120000"/>
              </a:lnSpc>
            </a:pPr>
            <a:r>
              <a:rPr lang="en-US" sz="2799" spc="-30" dirty="0">
                <a:solidFill>
                  <a:srgbClr val="505050"/>
                </a:solidFill>
                <a:latin typeface="Segoe UI Light"/>
              </a:rPr>
              <a:t>Fine-grained access scopes</a:t>
            </a:r>
          </a:p>
          <a:p>
            <a:pPr>
              <a:lnSpc>
                <a:spcPct val="120000"/>
              </a:lnSpc>
            </a:pPr>
            <a:r>
              <a:rPr lang="en-US" sz="2799" spc="-30" dirty="0">
                <a:solidFill>
                  <a:srgbClr val="505050"/>
                </a:solidFill>
                <a:latin typeface="Segoe UI Light"/>
              </a:rPr>
              <a:t>Long-term access through refresh tokens.</a:t>
            </a: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pic>
        <p:nvPicPr>
          <p:cNvPr id="5" name="Picture 4">
            <a:extLst>
              <a:ext uri="{FF2B5EF4-FFF2-40B4-BE49-F238E27FC236}">
                <a16:creationId xmlns:a16="http://schemas.microsoft.com/office/drawing/2014/main" id="{CE772923-8581-4FF1-9826-C3F7E5AAB3C8}"/>
              </a:ext>
            </a:extLst>
          </p:cNvPr>
          <p:cNvPicPr>
            <a:picLocks noChangeAspect="1"/>
          </p:cNvPicPr>
          <p:nvPr/>
        </p:nvPicPr>
        <p:blipFill>
          <a:blip r:embed="rId2"/>
          <a:stretch>
            <a:fillRect/>
          </a:stretch>
        </p:blipFill>
        <p:spPr>
          <a:xfrm>
            <a:off x="8090445" y="822960"/>
            <a:ext cx="3899100" cy="5073911"/>
          </a:xfrm>
          <a:prstGeom prst="rect">
            <a:avLst/>
          </a:prstGeom>
        </p:spPr>
      </p:pic>
    </p:spTree>
    <p:extLst>
      <p:ext uri="{BB962C8B-B14F-4D97-AF65-F5344CB8AC3E}">
        <p14:creationId xmlns:p14="http://schemas.microsoft.com/office/powerpoint/2010/main" val="9611083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Authentication Option</a:t>
            </a:r>
            <a:endParaRPr lang="pt-PT" spc="0" dirty="0">
              <a:solidFill>
                <a:schemeClr val="accent2">
                  <a:lumMod val="60000"/>
                  <a:lumOff val="40000"/>
                </a:schemeClr>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Azure AD only</a:t>
            </a:r>
          </a:p>
          <a:p>
            <a:pPr>
              <a:lnSpc>
                <a:spcPct val="120000"/>
              </a:lnSpc>
            </a:pPr>
            <a:r>
              <a:rPr lang="en-US" sz="2799" spc="-30" dirty="0">
                <a:solidFill>
                  <a:srgbClr val="505050"/>
                </a:solidFill>
                <a:latin typeface="Segoe UI Light"/>
              </a:rPr>
              <a:t>Separate </a:t>
            </a:r>
            <a:r>
              <a:rPr lang="en-US" sz="2799" spc="-30" dirty="0" err="1">
                <a:solidFill>
                  <a:srgbClr val="505050"/>
                </a:solidFill>
                <a:latin typeface="Segoe UI Light"/>
              </a:rPr>
              <a:t>auth</a:t>
            </a:r>
            <a:r>
              <a:rPr lang="en-US" sz="2799" spc="-30" dirty="0">
                <a:solidFill>
                  <a:srgbClr val="505050"/>
                </a:solidFill>
                <a:latin typeface="Segoe UI Light"/>
              </a:rPr>
              <a:t> flow supports Azure AD accounts only</a:t>
            </a:r>
          </a:p>
          <a:p>
            <a:pPr>
              <a:lnSpc>
                <a:spcPct val="120000"/>
              </a:lnSpc>
            </a:pPr>
            <a:endParaRPr lang="en-US" sz="2799" spc="-30" dirty="0">
              <a:solidFill>
                <a:srgbClr val="505050"/>
              </a:solidFill>
              <a:latin typeface="Segoe UI Light"/>
            </a:endParaRPr>
          </a:p>
          <a:p>
            <a:pPr marL="0" indent="0">
              <a:lnSpc>
                <a:spcPct val="120000"/>
              </a:lnSpc>
              <a:buNone/>
            </a:pPr>
            <a:r>
              <a:rPr lang="en-US" sz="2799" spc="-30" dirty="0">
                <a:solidFill>
                  <a:srgbClr val="505050"/>
                </a:solidFill>
                <a:latin typeface="Segoe UI Light"/>
              </a:rPr>
              <a:t>Azure AD and Microsoft Accounts (Consumer)</a:t>
            </a:r>
          </a:p>
          <a:p>
            <a:pPr>
              <a:lnSpc>
                <a:spcPct val="120000"/>
              </a:lnSpc>
            </a:pPr>
            <a:r>
              <a:rPr lang="en-US" sz="2799" spc="-30" dirty="0">
                <a:solidFill>
                  <a:srgbClr val="505050"/>
                </a:solidFill>
                <a:latin typeface="Segoe UI Light"/>
              </a:rPr>
              <a:t>Converged </a:t>
            </a:r>
            <a:r>
              <a:rPr lang="en-US" sz="2799" spc="-30" dirty="0" err="1">
                <a:solidFill>
                  <a:srgbClr val="505050"/>
                </a:solidFill>
                <a:latin typeface="Segoe UI Light"/>
              </a:rPr>
              <a:t>auth</a:t>
            </a:r>
            <a:r>
              <a:rPr lang="en-US" sz="2799" spc="-30" dirty="0">
                <a:solidFill>
                  <a:srgbClr val="505050"/>
                </a:solidFill>
                <a:latin typeface="Segoe UI Light"/>
              </a:rPr>
              <a:t> flow supports Azure AD accounts and Microsoft accounts (outlook.com, hotmail.com, etc.)</a:t>
            </a:r>
          </a:p>
          <a:p>
            <a:pPr marL="0" indent="0">
              <a:lnSpc>
                <a:spcPct val="120000"/>
              </a:lnSpc>
              <a:buNone/>
            </a:pPr>
            <a:endParaRPr lang="en-US" sz="2799" spc="-30" dirty="0">
              <a:solidFill>
                <a:srgbClr val="505050"/>
              </a:solidFill>
              <a:latin typeface="Segoe UI Light"/>
            </a:endParaRPr>
          </a:p>
          <a:p>
            <a:pPr marL="0" indent="0">
              <a:lnSpc>
                <a:spcPct val="120000"/>
              </a:lnSpc>
              <a:buNone/>
            </a:pPr>
            <a:r>
              <a:rPr lang="en-US" sz="2799" spc="-30" dirty="0">
                <a:solidFill>
                  <a:srgbClr val="505050"/>
                </a:solidFill>
                <a:latin typeface="Segoe UI Light"/>
              </a:rPr>
              <a:t>Many apps want to sign users in from both Microsoft account and Azure AD</a:t>
            </a: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spTree>
    <p:extLst>
      <p:ext uri="{BB962C8B-B14F-4D97-AF65-F5344CB8AC3E}">
        <p14:creationId xmlns:p14="http://schemas.microsoft.com/office/powerpoint/2010/main" val="23351281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65760" y="184894"/>
            <a:ext cx="9144000" cy="109728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70" normalizeH="0" baseline="0" noProof="0" dirty="0">
                <a:ln w="3175">
                  <a:noFill/>
                </a:ln>
                <a:solidFill>
                  <a:srgbClr val="00B0F0"/>
                </a:solidFill>
                <a:effectLst/>
                <a:uLnTx/>
                <a:uFillTx/>
                <a:latin typeface="Segoe UI Light"/>
                <a:ea typeface="+mn-ea"/>
                <a:cs typeface="Segoe UI" pitchFamily="34" charset="0"/>
              </a:rPr>
              <a:t>Tiago Costa</a:t>
            </a:r>
          </a:p>
        </p:txBody>
      </p:sp>
      <p:sp>
        <p:nvSpPr>
          <p:cNvPr id="4" name="TextBox 3">
            <a:extLst>
              <a:ext uri="{FF2B5EF4-FFF2-40B4-BE49-F238E27FC236}">
                <a16:creationId xmlns:a16="http://schemas.microsoft.com/office/drawing/2014/main" id="{200DF57D-9395-4ED5-811D-1F6F7263BCE6}"/>
              </a:ext>
            </a:extLst>
          </p:cNvPr>
          <p:cNvSpPr txBox="1"/>
          <p:nvPr/>
        </p:nvSpPr>
        <p:spPr>
          <a:xfrm>
            <a:off x="365760" y="1337022"/>
            <a:ext cx="11704320" cy="5564600"/>
          </a:xfrm>
          <a:prstGeom prst="rect">
            <a:avLst/>
          </a:prstGeom>
          <a:noFill/>
        </p:spPr>
        <p:txBody>
          <a:bodyPr wrap="square" lIns="182880" tIns="146304" rIns="182880" bIns="146304" rtlCol="0">
            <a:spAutoFit/>
          </a:bodyPr>
          <a:lstStyle/>
          <a:p>
            <a:pPr>
              <a:lnSpc>
                <a:spcPct val="120000"/>
              </a:lnSpc>
              <a:spcBef>
                <a:spcPts val="600"/>
              </a:spcBef>
              <a:buSzPct val="90000"/>
            </a:pPr>
            <a:r>
              <a:rPr lang="en-US" sz="2800" spc="-30" dirty="0">
                <a:latin typeface="+mj-lt"/>
              </a:rPr>
              <a:t>Independent Contractor</a:t>
            </a:r>
          </a:p>
          <a:p>
            <a:pPr>
              <a:lnSpc>
                <a:spcPct val="120000"/>
              </a:lnSpc>
              <a:spcBef>
                <a:spcPts val="600"/>
              </a:spcBef>
              <a:buSzPct val="90000"/>
            </a:pPr>
            <a:r>
              <a:rPr lang="en-US" sz="2800" spc="-30" dirty="0">
                <a:latin typeface="+mj-lt"/>
              </a:rPr>
              <a:t>MVP – Office Server and Services</a:t>
            </a:r>
          </a:p>
          <a:p>
            <a:pPr>
              <a:lnSpc>
                <a:spcPct val="120000"/>
              </a:lnSpc>
              <a:spcBef>
                <a:spcPts val="600"/>
              </a:spcBef>
              <a:buSzPct val="90000"/>
            </a:pPr>
            <a:r>
              <a:rPr lang="en-US" sz="2800" spc="-30" dirty="0">
                <a:latin typeface="+mj-lt"/>
              </a:rPr>
              <a:t>MCT – Microsoft Certified Trainer and MCT RL – Regional Lead</a:t>
            </a:r>
          </a:p>
          <a:p>
            <a:pPr>
              <a:lnSpc>
                <a:spcPct val="120000"/>
              </a:lnSpc>
              <a:spcBef>
                <a:spcPts val="600"/>
              </a:spcBef>
              <a:buSzPct val="90000"/>
            </a:pPr>
            <a:r>
              <a:rPr lang="en-US" sz="2800" spc="-30" dirty="0">
                <a:latin typeface="+mj-lt"/>
              </a:rPr>
              <a:t>IT Consultant, Trainer, Author and Speaker</a:t>
            </a:r>
          </a:p>
          <a:p>
            <a:pPr>
              <a:lnSpc>
                <a:spcPct val="120000"/>
              </a:lnSpc>
              <a:spcBef>
                <a:spcPts val="600"/>
              </a:spcBef>
              <a:buSzPct val="90000"/>
            </a:pPr>
            <a:r>
              <a:rPr lang="en-US" sz="2800" spc="-30" dirty="0">
                <a:latin typeface="+mj-lt"/>
              </a:rPr>
              <a:t>MCT since 2006</a:t>
            </a:r>
          </a:p>
          <a:p>
            <a:pPr>
              <a:lnSpc>
                <a:spcPct val="120000"/>
              </a:lnSpc>
              <a:spcBef>
                <a:spcPts val="600"/>
              </a:spcBef>
              <a:buSzPct val="90000"/>
            </a:pPr>
            <a:endParaRPr lang="en-US" sz="2800" spc="-30" dirty="0">
              <a:latin typeface="+mj-lt"/>
            </a:endParaRPr>
          </a:p>
          <a:p>
            <a:pPr>
              <a:lnSpc>
                <a:spcPct val="120000"/>
              </a:lnSpc>
              <a:spcBef>
                <a:spcPts val="600"/>
              </a:spcBef>
              <a:buSzPct val="90000"/>
            </a:pPr>
            <a:r>
              <a:rPr lang="en-US" sz="2800" spc="-30" dirty="0">
                <a:latin typeface="+mj-lt"/>
              </a:rPr>
              <a:t>tiago.costa@outlook.com | www.tiagocosta.eu</a:t>
            </a:r>
          </a:p>
          <a:p>
            <a:pPr>
              <a:lnSpc>
                <a:spcPct val="120000"/>
              </a:lnSpc>
              <a:spcBef>
                <a:spcPts val="600"/>
              </a:spcBef>
              <a:buSzPct val="90000"/>
            </a:pPr>
            <a:r>
              <a:rPr lang="en-US" sz="2800" spc="-30" dirty="0">
                <a:latin typeface="+mj-lt"/>
              </a:rPr>
              <a:t>Follow me @tiagocostapt</a:t>
            </a:r>
          </a:p>
          <a:p>
            <a:pPr>
              <a:lnSpc>
                <a:spcPct val="120000"/>
              </a:lnSpc>
              <a:spcBef>
                <a:spcPts val="600"/>
              </a:spcBef>
              <a:buSzPct val="90000"/>
            </a:pPr>
            <a:endParaRPr lang="en-US" sz="2800" spc="-30" dirty="0">
              <a:latin typeface="+mj-lt"/>
            </a:endParaRPr>
          </a:p>
        </p:txBody>
      </p:sp>
      <p:pic>
        <p:nvPicPr>
          <p:cNvPr id="8" name="Picture 7">
            <a:extLst>
              <a:ext uri="{FF2B5EF4-FFF2-40B4-BE49-F238E27FC236}">
                <a16:creationId xmlns:a16="http://schemas.microsoft.com/office/drawing/2014/main" id="{6569B64E-5CC1-4B49-ACB2-378CBCE0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7138" y="2591543"/>
            <a:ext cx="1183836" cy="1879104"/>
          </a:xfrm>
          <a:prstGeom prst="rect">
            <a:avLst/>
          </a:prstGeom>
        </p:spPr>
      </p:pic>
      <p:pic>
        <p:nvPicPr>
          <p:cNvPr id="9" name="Picture 8">
            <a:extLst>
              <a:ext uri="{FF2B5EF4-FFF2-40B4-BE49-F238E27FC236}">
                <a16:creationId xmlns:a16="http://schemas.microsoft.com/office/drawing/2014/main" id="{346596B7-A446-4346-A2F1-4BA2E15F41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9506" y="-745"/>
            <a:ext cx="2448038" cy="1606457"/>
          </a:xfrm>
          <a:prstGeom prst="rect">
            <a:avLst/>
          </a:prstGeom>
        </p:spPr>
      </p:pic>
      <p:pic>
        <p:nvPicPr>
          <p:cNvPr id="10" name="Picture 9">
            <a:extLst>
              <a:ext uri="{FF2B5EF4-FFF2-40B4-BE49-F238E27FC236}">
                <a16:creationId xmlns:a16="http://schemas.microsoft.com/office/drawing/2014/main" id="{532CE5CE-6327-4069-9B05-3393BEB54AA6}"/>
              </a:ext>
            </a:extLst>
          </p:cNvPr>
          <p:cNvPicPr>
            <a:picLocks noChangeAspect="1"/>
          </p:cNvPicPr>
          <p:nvPr/>
        </p:nvPicPr>
        <p:blipFill>
          <a:blip r:embed="rId5"/>
          <a:stretch>
            <a:fillRect/>
          </a:stretch>
        </p:blipFill>
        <p:spPr>
          <a:xfrm>
            <a:off x="10578322" y="244570"/>
            <a:ext cx="1608782" cy="1678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193886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764191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65760" y="1214438"/>
            <a:ext cx="11059478" cy="4122737"/>
          </a:xfrm>
        </p:spPr>
        <p:txBody>
          <a:bodyPr/>
          <a:lstStyle/>
          <a:p>
            <a:pPr marL="0" indent="0">
              <a:lnSpc>
                <a:spcPct val="120000"/>
              </a:lnSpc>
              <a:buNone/>
            </a:pPr>
            <a:r>
              <a:rPr lang="en-US" sz="2799" spc="-30" dirty="0">
                <a:solidFill>
                  <a:srgbClr val="505050"/>
                </a:solidFill>
                <a:latin typeface="Segoe UI Light"/>
              </a:rPr>
              <a:t>Access user, group and organizational data</a:t>
            </a:r>
          </a:p>
          <a:p>
            <a:endParaRPr lang="en-US" dirty="0"/>
          </a:p>
          <a:p>
            <a:endParaRPr lang="en-US" dirty="0"/>
          </a:p>
        </p:txBody>
      </p:sp>
      <p:sp>
        <p:nvSpPr>
          <p:cNvPr id="6" name="Rectangle 5">
            <a:extLst>
              <a:ext uri="{FF2B5EF4-FFF2-40B4-BE49-F238E27FC236}">
                <a16:creationId xmlns:a16="http://schemas.microsoft.com/office/drawing/2014/main" id="{913BFC1B-89EA-4C29-B55F-DC5351B6516C}"/>
              </a:ext>
            </a:extLst>
          </p:cNvPr>
          <p:cNvSpPr/>
          <p:nvPr/>
        </p:nvSpPr>
        <p:spPr bwMode="auto">
          <a:xfrm>
            <a:off x="0" y="4721398"/>
            <a:ext cx="12436475" cy="83874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77BCD133-838E-4F70-A01C-424046CBBB68}"/>
              </a:ext>
            </a:extLst>
          </p:cNvPr>
          <p:cNvGrpSpPr/>
          <p:nvPr/>
        </p:nvGrpSpPr>
        <p:grpSpPr>
          <a:xfrm>
            <a:off x="619780" y="5619223"/>
            <a:ext cx="11196912" cy="858298"/>
            <a:chOff x="619780" y="5249817"/>
            <a:chExt cx="11196912" cy="858298"/>
          </a:xfrm>
        </p:grpSpPr>
        <p:cxnSp>
          <p:nvCxnSpPr>
            <p:cNvPr id="8" name="Straight Arrow Connector 106">
              <a:extLst>
                <a:ext uri="{FF2B5EF4-FFF2-40B4-BE49-F238E27FC236}">
                  <a16:creationId xmlns:a16="http://schemas.microsoft.com/office/drawing/2014/main" id="{0ED9F84A-25AC-457A-B672-58BCE0FBE6E5}"/>
                </a:ext>
              </a:extLst>
            </p:cNvPr>
            <p:cNvCxnSpPr>
              <a:cxnSpLocks/>
            </p:cNvCxnSpPr>
            <p:nvPr/>
          </p:nvCxnSpPr>
          <p:spPr>
            <a:xfrm flipV="1">
              <a:off x="1074717"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45">
              <a:extLst>
                <a:ext uri="{FF2B5EF4-FFF2-40B4-BE49-F238E27FC236}">
                  <a16:creationId xmlns:a16="http://schemas.microsoft.com/office/drawing/2014/main" id="{142F13CE-1678-431A-87AC-61ED6CA5879A}"/>
                </a:ext>
              </a:extLst>
            </p:cNvPr>
            <p:cNvSpPr/>
            <p:nvPr/>
          </p:nvSpPr>
          <p:spPr>
            <a:xfrm>
              <a:off x="619780"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Users</a:t>
              </a:r>
            </a:p>
          </p:txBody>
        </p:sp>
        <p:cxnSp>
          <p:nvCxnSpPr>
            <p:cNvPr id="10" name="Straight Arrow Connector 106">
              <a:extLst>
                <a:ext uri="{FF2B5EF4-FFF2-40B4-BE49-F238E27FC236}">
                  <a16:creationId xmlns:a16="http://schemas.microsoft.com/office/drawing/2014/main" id="{9E04140F-91ED-4FC4-9F62-133D0D58D376}"/>
                </a:ext>
              </a:extLst>
            </p:cNvPr>
            <p:cNvCxnSpPr>
              <a:cxnSpLocks/>
            </p:cNvCxnSpPr>
            <p:nvPr/>
          </p:nvCxnSpPr>
          <p:spPr>
            <a:xfrm flipV="1">
              <a:off x="2096608"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45">
              <a:extLst>
                <a:ext uri="{FF2B5EF4-FFF2-40B4-BE49-F238E27FC236}">
                  <a16:creationId xmlns:a16="http://schemas.microsoft.com/office/drawing/2014/main" id="{C743F025-3A57-4F03-AD77-2F4CA4ED70A4}"/>
                </a:ext>
              </a:extLst>
            </p:cNvPr>
            <p:cNvSpPr/>
            <p:nvPr/>
          </p:nvSpPr>
          <p:spPr>
            <a:xfrm>
              <a:off x="1641671"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Groups</a:t>
              </a:r>
            </a:p>
          </p:txBody>
        </p:sp>
        <p:cxnSp>
          <p:nvCxnSpPr>
            <p:cNvPr id="12" name="Straight Arrow Connector 106">
              <a:extLst>
                <a:ext uri="{FF2B5EF4-FFF2-40B4-BE49-F238E27FC236}">
                  <a16:creationId xmlns:a16="http://schemas.microsoft.com/office/drawing/2014/main" id="{F0F46F94-C998-4012-B8AA-5ED1A26FF20F}"/>
                </a:ext>
              </a:extLst>
            </p:cNvPr>
            <p:cNvCxnSpPr>
              <a:cxnSpLocks/>
            </p:cNvCxnSpPr>
            <p:nvPr/>
          </p:nvCxnSpPr>
          <p:spPr>
            <a:xfrm flipV="1">
              <a:off x="4140390"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45">
              <a:extLst>
                <a:ext uri="{FF2B5EF4-FFF2-40B4-BE49-F238E27FC236}">
                  <a16:creationId xmlns:a16="http://schemas.microsoft.com/office/drawing/2014/main" id="{B1428DE4-CDF9-434F-964D-CABC05A71068}"/>
                </a:ext>
              </a:extLst>
            </p:cNvPr>
            <p:cNvSpPr/>
            <p:nvPr/>
          </p:nvSpPr>
          <p:spPr>
            <a:xfrm>
              <a:off x="3685453"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Outlook</a:t>
              </a:r>
            </a:p>
          </p:txBody>
        </p:sp>
        <p:cxnSp>
          <p:nvCxnSpPr>
            <p:cNvPr id="14" name="Straight Arrow Connector 106">
              <a:extLst>
                <a:ext uri="{FF2B5EF4-FFF2-40B4-BE49-F238E27FC236}">
                  <a16:creationId xmlns:a16="http://schemas.microsoft.com/office/drawing/2014/main" id="{8E79C8ED-158B-4CD4-BA1A-5BC0CE72E4A8}"/>
                </a:ext>
              </a:extLst>
            </p:cNvPr>
            <p:cNvCxnSpPr>
              <a:cxnSpLocks/>
            </p:cNvCxnSpPr>
            <p:nvPr/>
          </p:nvCxnSpPr>
          <p:spPr>
            <a:xfrm flipV="1">
              <a:off x="5162281"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45">
              <a:extLst>
                <a:ext uri="{FF2B5EF4-FFF2-40B4-BE49-F238E27FC236}">
                  <a16:creationId xmlns:a16="http://schemas.microsoft.com/office/drawing/2014/main" id="{597870CF-9FB5-4BF1-9076-BF53406A4A64}"/>
                </a:ext>
              </a:extLst>
            </p:cNvPr>
            <p:cNvSpPr/>
            <p:nvPr/>
          </p:nvSpPr>
          <p:spPr>
            <a:xfrm>
              <a:off x="4707344"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OneNote</a:t>
              </a:r>
            </a:p>
          </p:txBody>
        </p:sp>
        <p:cxnSp>
          <p:nvCxnSpPr>
            <p:cNvPr id="16" name="Straight Arrow Connector 106">
              <a:extLst>
                <a:ext uri="{FF2B5EF4-FFF2-40B4-BE49-F238E27FC236}">
                  <a16:creationId xmlns:a16="http://schemas.microsoft.com/office/drawing/2014/main" id="{E071EAEA-32A0-4840-92FB-BCDF1837FDD2}"/>
                </a:ext>
              </a:extLst>
            </p:cNvPr>
            <p:cNvCxnSpPr>
              <a:cxnSpLocks/>
            </p:cNvCxnSpPr>
            <p:nvPr/>
          </p:nvCxnSpPr>
          <p:spPr>
            <a:xfrm flipV="1">
              <a:off x="11361755"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45">
              <a:extLst>
                <a:ext uri="{FF2B5EF4-FFF2-40B4-BE49-F238E27FC236}">
                  <a16:creationId xmlns:a16="http://schemas.microsoft.com/office/drawing/2014/main" id="{1138B7B9-7AB6-46B9-9C0B-5D6870D5B3A5}"/>
                </a:ext>
              </a:extLst>
            </p:cNvPr>
            <p:cNvSpPr/>
            <p:nvPr/>
          </p:nvSpPr>
          <p:spPr>
            <a:xfrm>
              <a:off x="10838688" y="5667849"/>
              <a:ext cx="978004"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more…</a:t>
              </a:r>
            </a:p>
          </p:txBody>
        </p:sp>
        <p:cxnSp>
          <p:nvCxnSpPr>
            <p:cNvPr id="18" name="Straight Arrow Connector 106">
              <a:extLst>
                <a:ext uri="{FF2B5EF4-FFF2-40B4-BE49-F238E27FC236}">
                  <a16:creationId xmlns:a16="http://schemas.microsoft.com/office/drawing/2014/main" id="{EAAD8750-6A2D-4D75-AC91-3184D9D6B0FF}"/>
                </a:ext>
              </a:extLst>
            </p:cNvPr>
            <p:cNvCxnSpPr>
              <a:cxnSpLocks/>
            </p:cNvCxnSpPr>
            <p:nvPr/>
          </p:nvCxnSpPr>
          <p:spPr>
            <a:xfrm flipV="1">
              <a:off x="3118499"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45">
              <a:extLst>
                <a:ext uri="{FF2B5EF4-FFF2-40B4-BE49-F238E27FC236}">
                  <a16:creationId xmlns:a16="http://schemas.microsoft.com/office/drawing/2014/main" id="{440FE44E-50AB-46BB-A249-401BC4D9CAD7}"/>
                </a:ext>
              </a:extLst>
            </p:cNvPr>
            <p:cNvSpPr/>
            <p:nvPr/>
          </p:nvSpPr>
          <p:spPr>
            <a:xfrm>
              <a:off x="2663562"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dirty="0">
                  <a:solidFill>
                    <a:schemeClr val="tx1"/>
                  </a:solidFill>
                  <a:latin typeface="Segoe UI Semibold" panose="020B0702040204020203" pitchFamily="34" charset="0"/>
                  <a:cs typeface="Segoe UI Semibold" panose="020B0702040204020203" pitchFamily="34" charset="0"/>
                </a:rPr>
                <a:t>SharePoint</a:t>
              </a:r>
            </a:p>
          </p:txBody>
        </p:sp>
        <p:cxnSp>
          <p:nvCxnSpPr>
            <p:cNvPr id="20" name="Straight Arrow Connector 106">
              <a:extLst>
                <a:ext uri="{FF2B5EF4-FFF2-40B4-BE49-F238E27FC236}">
                  <a16:creationId xmlns:a16="http://schemas.microsoft.com/office/drawing/2014/main" id="{A50619B9-697D-480F-8EE9-A0C9FE0063ED}"/>
                </a:ext>
              </a:extLst>
            </p:cNvPr>
            <p:cNvCxnSpPr>
              <a:cxnSpLocks/>
            </p:cNvCxnSpPr>
            <p:nvPr/>
          </p:nvCxnSpPr>
          <p:spPr>
            <a:xfrm flipV="1">
              <a:off x="9249845"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45">
              <a:extLst>
                <a:ext uri="{FF2B5EF4-FFF2-40B4-BE49-F238E27FC236}">
                  <a16:creationId xmlns:a16="http://schemas.microsoft.com/office/drawing/2014/main" id="{1FA999A5-6D3F-420B-8803-8AC90B66BB69}"/>
                </a:ext>
              </a:extLst>
            </p:cNvPr>
            <p:cNvSpPr/>
            <p:nvPr/>
          </p:nvSpPr>
          <p:spPr>
            <a:xfrm>
              <a:off x="8794908"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Intune</a:t>
              </a:r>
            </a:p>
          </p:txBody>
        </p:sp>
        <p:cxnSp>
          <p:nvCxnSpPr>
            <p:cNvPr id="22" name="Straight Arrow Connector 106">
              <a:extLst>
                <a:ext uri="{FF2B5EF4-FFF2-40B4-BE49-F238E27FC236}">
                  <a16:creationId xmlns:a16="http://schemas.microsoft.com/office/drawing/2014/main" id="{AF6A1DE1-14FA-4DCE-9B07-FB373211E118}"/>
                </a:ext>
              </a:extLst>
            </p:cNvPr>
            <p:cNvCxnSpPr>
              <a:cxnSpLocks/>
            </p:cNvCxnSpPr>
            <p:nvPr/>
          </p:nvCxnSpPr>
          <p:spPr>
            <a:xfrm flipV="1">
              <a:off x="7206063"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45">
              <a:extLst>
                <a:ext uri="{FF2B5EF4-FFF2-40B4-BE49-F238E27FC236}">
                  <a16:creationId xmlns:a16="http://schemas.microsoft.com/office/drawing/2014/main" id="{DBE4ECA7-3A58-4A65-BF64-5794C1212851}"/>
                </a:ext>
              </a:extLst>
            </p:cNvPr>
            <p:cNvSpPr/>
            <p:nvPr/>
          </p:nvSpPr>
          <p:spPr>
            <a:xfrm>
              <a:off x="6751126"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Teams</a:t>
              </a:r>
            </a:p>
          </p:txBody>
        </p:sp>
        <p:cxnSp>
          <p:nvCxnSpPr>
            <p:cNvPr id="24" name="Straight Arrow Connector 106">
              <a:extLst>
                <a:ext uri="{FF2B5EF4-FFF2-40B4-BE49-F238E27FC236}">
                  <a16:creationId xmlns:a16="http://schemas.microsoft.com/office/drawing/2014/main" id="{93C5E827-5DF7-49C1-BE73-3B90E88A8BE8}"/>
                </a:ext>
              </a:extLst>
            </p:cNvPr>
            <p:cNvCxnSpPr>
              <a:cxnSpLocks/>
            </p:cNvCxnSpPr>
            <p:nvPr/>
          </p:nvCxnSpPr>
          <p:spPr>
            <a:xfrm flipV="1">
              <a:off x="10271736"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45">
              <a:extLst>
                <a:ext uri="{FF2B5EF4-FFF2-40B4-BE49-F238E27FC236}">
                  <a16:creationId xmlns:a16="http://schemas.microsoft.com/office/drawing/2014/main" id="{B064820D-DA2A-44FD-AD2F-472B88F24706}"/>
                </a:ext>
              </a:extLst>
            </p:cNvPr>
            <p:cNvSpPr/>
            <p:nvPr/>
          </p:nvSpPr>
          <p:spPr>
            <a:xfrm>
              <a:off x="9816799"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Azure AD</a:t>
              </a:r>
            </a:p>
          </p:txBody>
        </p:sp>
        <p:cxnSp>
          <p:nvCxnSpPr>
            <p:cNvPr id="26" name="Straight Arrow Connector 106">
              <a:extLst>
                <a:ext uri="{FF2B5EF4-FFF2-40B4-BE49-F238E27FC236}">
                  <a16:creationId xmlns:a16="http://schemas.microsoft.com/office/drawing/2014/main" id="{D4B2EDDA-89EE-460F-9687-91481DB6D252}"/>
                </a:ext>
              </a:extLst>
            </p:cNvPr>
            <p:cNvCxnSpPr>
              <a:cxnSpLocks/>
            </p:cNvCxnSpPr>
            <p:nvPr/>
          </p:nvCxnSpPr>
          <p:spPr>
            <a:xfrm flipV="1">
              <a:off x="6184172"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45">
              <a:extLst>
                <a:ext uri="{FF2B5EF4-FFF2-40B4-BE49-F238E27FC236}">
                  <a16:creationId xmlns:a16="http://schemas.microsoft.com/office/drawing/2014/main" id="{00B3867E-884A-4D1A-820A-C8C3E9739F5E}"/>
                </a:ext>
              </a:extLst>
            </p:cNvPr>
            <p:cNvSpPr/>
            <p:nvPr/>
          </p:nvSpPr>
          <p:spPr>
            <a:xfrm>
              <a:off x="5729235"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Planner</a:t>
              </a:r>
            </a:p>
          </p:txBody>
        </p:sp>
        <p:cxnSp>
          <p:nvCxnSpPr>
            <p:cNvPr id="28" name="Straight Arrow Connector 106">
              <a:extLst>
                <a:ext uri="{FF2B5EF4-FFF2-40B4-BE49-F238E27FC236}">
                  <a16:creationId xmlns:a16="http://schemas.microsoft.com/office/drawing/2014/main" id="{EE80D5E0-9489-4E27-9FBA-FB45BA977547}"/>
                </a:ext>
              </a:extLst>
            </p:cNvPr>
            <p:cNvCxnSpPr>
              <a:cxnSpLocks/>
            </p:cNvCxnSpPr>
            <p:nvPr/>
          </p:nvCxnSpPr>
          <p:spPr>
            <a:xfrm flipV="1">
              <a:off x="8227954"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45">
              <a:extLst>
                <a:ext uri="{FF2B5EF4-FFF2-40B4-BE49-F238E27FC236}">
                  <a16:creationId xmlns:a16="http://schemas.microsoft.com/office/drawing/2014/main" id="{A11C24D2-F649-46CA-B248-9556B112BFA1}"/>
                </a:ext>
              </a:extLst>
            </p:cNvPr>
            <p:cNvSpPr/>
            <p:nvPr/>
          </p:nvSpPr>
          <p:spPr>
            <a:xfrm>
              <a:off x="7773017"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GB" sz="1400">
                  <a:solidFill>
                    <a:schemeClr val="tx1"/>
                  </a:solidFill>
                  <a:latin typeface="Segoe UI Semibold" panose="020B0702040204020203" pitchFamily="34" charset="0"/>
                  <a:cs typeface="Segoe UI Semibold" panose="020B0702040204020203" pitchFamily="34" charset="0"/>
                </a:rPr>
                <a:t>Excel</a:t>
              </a:r>
            </a:p>
          </p:txBody>
        </p:sp>
      </p:grpSp>
      <p:sp>
        <p:nvSpPr>
          <p:cNvPr id="30" name="Rounded Rectangle 13">
            <a:extLst>
              <a:ext uri="{FF2B5EF4-FFF2-40B4-BE49-F238E27FC236}">
                <a16:creationId xmlns:a16="http://schemas.microsoft.com/office/drawing/2014/main" id="{C583AB1F-8E51-4C87-AA5C-8625D7A76A77}"/>
              </a:ext>
            </a:extLst>
          </p:cNvPr>
          <p:cNvSpPr/>
          <p:nvPr/>
        </p:nvSpPr>
        <p:spPr>
          <a:xfrm>
            <a:off x="619781" y="4879160"/>
            <a:ext cx="111969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932597"/>
            <a:r>
              <a:rPr lang="en-US" sz="2800">
                <a:solidFill>
                  <a:schemeClr val="bg1"/>
                </a:solidFill>
                <a:cs typeface="Segoe UI" panose="020B0502040204020203" pitchFamily="34" charset="0"/>
              </a:rPr>
              <a:t>https://graph.microsoft.com</a:t>
            </a:r>
          </a:p>
        </p:txBody>
      </p:sp>
      <p:grpSp>
        <p:nvGrpSpPr>
          <p:cNvPr id="31" name="Group 30">
            <a:extLst>
              <a:ext uri="{FF2B5EF4-FFF2-40B4-BE49-F238E27FC236}">
                <a16:creationId xmlns:a16="http://schemas.microsoft.com/office/drawing/2014/main" id="{8C1F4E5A-F23D-46B0-AA61-BA329F24C2D4}"/>
              </a:ext>
            </a:extLst>
          </p:cNvPr>
          <p:cNvGrpSpPr/>
          <p:nvPr/>
        </p:nvGrpSpPr>
        <p:grpSpPr>
          <a:xfrm>
            <a:off x="5162028" y="2200465"/>
            <a:ext cx="2112166" cy="2483212"/>
            <a:chOff x="5134649" y="2250917"/>
            <a:chExt cx="2112166" cy="2483212"/>
          </a:xfrm>
        </p:grpSpPr>
        <p:cxnSp>
          <p:nvCxnSpPr>
            <p:cNvPr id="32" name="Straight Arrow Connector 135">
              <a:extLst>
                <a:ext uri="{FF2B5EF4-FFF2-40B4-BE49-F238E27FC236}">
                  <a16:creationId xmlns:a16="http://schemas.microsoft.com/office/drawing/2014/main" id="{FB53EE92-F698-4EF1-89D2-650F1D335849}"/>
                </a:ext>
              </a:extLst>
            </p:cNvPr>
            <p:cNvCxnSpPr>
              <a:cxnSpLocks/>
            </p:cNvCxnSpPr>
            <p:nvPr/>
          </p:nvCxnSpPr>
          <p:spPr>
            <a:xfrm>
              <a:off x="6190858" y="4117304"/>
              <a:ext cx="0" cy="616825"/>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12">
              <a:extLst>
                <a:ext uri="{FF2B5EF4-FFF2-40B4-BE49-F238E27FC236}">
                  <a16:creationId xmlns:a16="http://schemas.microsoft.com/office/drawing/2014/main" id="{60B0C02E-3367-4B24-9BF6-D270EF093FF4}"/>
                </a:ext>
              </a:extLst>
            </p:cNvPr>
            <p:cNvSpPr txBox="1"/>
            <p:nvPr/>
          </p:nvSpPr>
          <p:spPr>
            <a:xfrm>
              <a:off x="5134649" y="2250917"/>
              <a:ext cx="2112166" cy="1698390"/>
            </a:xfrm>
            <a:prstGeom prst="rect">
              <a:avLst/>
            </a:prstGeom>
            <a:solidFill>
              <a:schemeClr val="tx1"/>
            </a:solidFill>
          </p:spPr>
          <p:txBody>
            <a:bodyPr wrap="square" lIns="182880" tIns="146304" rIns="182880" bIns="146304"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nb-NO" sz="2800" i="0" u="none" strike="noStrike" kern="1200" cap="none" spc="0" normalizeH="0" baseline="0" noProof="0">
                  <a:ln>
                    <a:noFill/>
                  </a:ln>
                  <a:solidFill>
                    <a:schemeClr val="bg1"/>
                  </a:solidFill>
                  <a:effectLst/>
                  <a:uLnTx/>
                  <a:uFillTx/>
                  <a:cs typeface="Segoe UI" panose="020B0502040204020203" pitchFamily="34" charset="0"/>
                </a:rPr>
                <a:t>Your app</a:t>
              </a:r>
            </a:p>
          </p:txBody>
        </p:sp>
        <p:sp>
          <p:nvSpPr>
            <p:cNvPr id="34" name="Freeform 5">
              <a:extLst>
                <a:ext uri="{FF2B5EF4-FFF2-40B4-BE49-F238E27FC236}">
                  <a16:creationId xmlns:a16="http://schemas.microsoft.com/office/drawing/2014/main" id="{0A0F36D3-0A65-42A9-BBC8-BAB6D20831DD}"/>
                </a:ext>
              </a:extLst>
            </p:cNvPr>
            <p:cNvSpPr>
              <a:spLocks noEditPoints="1"/>
            </p:cNvSpPr>
            <p:nvPr/>
          </p:nvSpPr>
          <p:spPr bwMode="black">
            <a:xfrm>
              <a:off x="5862778" y="2985939"/>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35" name="Rectangle 34">
            <a:extLst>
              <a:ext uri="{FF2B5EF4-FFF2-40B4-BE49-F238E27FC236}">
                <a16:creationId xmlns:a16="http://schemas.microsoft.com/office/drawing/2014/main" id="{5B88D6A4-3BC1-4708-9022-3CA172783243}"/>
              </a:ext>
            </a:extLst>
          </p:cNvPr>
          <p:cNvSpPr/>
          <p:nvPr/>
        </p:nvSpPr>
        <p:spPr>
          <a:xfrm>
            <a:off x="795833" y="2081233"/>
            <a:ext cx="3010761" cy="1938992"/>
          </a:xfrm>
          <a:prstGeom prst="rect">
            <a:avLst/>
          </a:prstGeom>
        </p:spPr>
        <p:txBody>
          <a:bodyPr wrap="none">
            <a:spAutoFit/>
          </a:bodyPr>
          <a:lstStyle/>
          <a:p>
            <a:r>
              <a:rPr lang="en-US" sz="3600" dirty="0"/>
              <a:t>One endpoint</a:t>
            </a:r>
          </a:p>
          <a:p>
            <a:r>
              <a:rPr lang="en-US" sz="3600" dirty="0"/>
              <a:t>One token</a:t>
            </a:r>
          </a:p>
          <a:p>
            <a:r>
              <a:rPr lang="en-US" sz="4800" dirty="0">
                <a:solidFill>
                  <a:srgbClr val="00BCF2"/>
                </a:solidFill>
              </a:rPr>
              <a:t>All users</a:t>
            </a:r>
          </a:p>
        </p:txBody>
      </p:sp>
      <p:sp>
        <p:nvSpPr>
          <p:cNvPr id="36" name="Arrow: Chevron 35">
            <a:extLst>
              <a:ext uri="{FF2B5EF4-FFF2-40B4-BE49-F238E27FC236}">
                <a16:creationId xmlns:a16="http://schemas.microsoft.com/office/drawing/2014/main" id="{448AC280-6E70-433A-B4CB-47ABF0E6FE67}"/>
              </a:ext>
            </a:extLst>
          </p:cNvPr>
          <p:cNvSpPr/>
          <p:nvPr/>
        </p:nvSpPr>
        <p:spPr bwMode="auto">
          <a:xfrm>
            <a:off x="4032456" y="2201535"/>
            <a:ext cx="430005" cy="1698389"/>
          </a:xfrm>
          <a:prstGeom prst="chevron">
            <a:avLst>
              <a:gd name="adj" fmla="val 6170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itle 1">
            <a:extLst>
              <a:ext uri="{FF2B5EF4-FFF2-40B4-BE49-F238E27FC236}">
                <a16:creationId xmlns:a16="http://schemas.microsoft.com/office/drawing/2014/main" id="{ED61D064-D143-4CC1-A735-148D65E893A7}"/>
              </a:ext>
            </a:extLst>
          </p:cNvPr>
          <p:cNvSpPr txBox="1">
            <a:spLocks/>
          </p:cNvSpPr>
          <p:nvPr/>
        </p:nvSpPr>
        <p:spPr>
          <a:xfrm>
            <a:off x="365760" y="365760"/>
            <a:ext cx="11704320" cy="91440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w="3175">
                  <a:noFill/>
                </a:ln>
                <a:solidFill>
                  <a:srgbClr val="0377D6">
                    <a:lumMod val="60000"/>
                    <a:lumOff val="40000"/>
                  </a:srgbClr>
                </a:solidFill>
                <a:effectLst/>
                <a:uLnTx/>
                <a:uFillTx/>
                <a:latin typeface="Segoe UI Light"/>
                <a:ea typeface="+mn-ea"/>
                <a:cs typeface="Segoe UI" pitchFamily="34" charset="0"/>
              </a:rPr>
              <a:t>Microsoft Graph API</a:t>
            </a:r>
          </a:p>
        </p:txBody>
      </p:sp>
    </p:spTree>
    <p:extLst>
      <p:ext uri="{BB962C8B-B14F-4D97-AF65-F5344CB8AC3E}">
        <p14:creationId xmlns:p14="http://schemas.microsoft.com/office/powerpoint/2010/main" val="314987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par>
                                <p:cTn id="14" presetID="22" presetClass="entr" presetSubtype="1"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up)">
                                      <p:cBhvr>
                                        <p:cTn id="16" dur="750"/>
                                        <p:tgtEl>
                                          <p:spTgt spid="31"/>
                                        </p:tgtEl>
                                      </p:cBhvr>
                                    </p:animEffect>
                                  </p:childTnLst>
                                </p:cTn>
                              </p:par>
                              <p:par>
                                <p:cTn id="17" presetID="2" presetClass="entr" presetSubtype="8" decel="10000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fill="hold"/>
                                        <p:tgtEl>
                                          <p:spTgt spid="35"/>
                                        </p:tgtEl>
                                        <p:attrNameLst>
                                          <p:attrName>ppt_x</p:attrName>
                                        </p:attrNameLst>
                                      </p:cBhvr>
                                      <p:tavLst>
                                        <p:tav tm="0">
                                          <p:val>
                                            <p:strVal val="0-#ppt_w/2"/>
                                          </p:val>
                                        </p:tav>
                                        <p:tav tm="100000">
                                          <p:val>
                                            <p:strVal val="#ppt_x"/>
                                          </p:val>
                                        </p:tav>
                                      </p:tavLst>
                                    </p:anim>
                                    <p:anim calcmode="lin" valueType="num">
                                      <p:cBhvr additive="base">
                                        <p:cTn id="20" dur="1000" fill="hold"/>
                                        <p:tgtEl>
                                          <p:spTgt spid="35"/>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750"/>
                                        <p:tgtEl>
                                          <p:spTgt spid="36"/>
                                        </p:tgtEl>
                                      </p:cBhvr>
                                    </p:animEffect>
                                  </p:childTnLst>
                                </p:cTn>
                              </p:par>
                              <p:par>
                                <p:cTn id="24" presetID="63" presetClass="path" presetSubtype="0" decel="100000" fill="hold" grpId="1" nodeType="withEffect">
                                  <p:stCondLst>
                                    <p:cond delay="500"/>
                                  </p:stCondLst>
                                  <p:childTnLst>
                                    <p:animMotion origin="layout" path="M -0.02413 -3.33182E-6 L -3.01251E-7 -3.33182E-6 " pathEditMode="relative" rAng="0" ptsTypes="AA">
                                      <p:cBhvr>
                                        <p:cTn id="25" dur="500" fill="hold"/>
                                        <p:tgtEl>
                                          <p:spTgt spid="36"/>
                                        </p:tgtEl>
                                        <p:attrNameLst>
                                          <p:attrName>ppt_x</p:attrName>
                                          <p:attrName>ppt_y</p:attrName>
                                        </p:attrNameLst>
                                      </p:cBhvr>
                                      <p:rCtr x="1200" y="0"/>
                                    </p:animMotion>
                                  </p:childTnLst>
                                </p:cTn>
                              </p:par>
                              <p:par>
                                <p:cTn id="26" presetID="6" presetClass="emph" presetSubtype="0" accel="100000" autoRev="1" fill="hold" grpId="2" nodeType="withEffect">
                                  <p:stCondLst>
                                    <p:cond delay="0"/>
                                  </p:stCondLst>
                                  <p:childTnLst>
                                    <p:animScale>
                                      <p:cBhvr>
                                        <p:cTn id="27" dur="500" fill="hold"/>
                                        <p:tgtEl>
                                          <p:spTgt spid="36"/>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p:bldP spid="35" grpId="0"/>
      <p:bldP spid="36" grpId="0" animBg="1"/>
      <p:bldP spid="36" grpId="1" animBg="1"/>
      <p:bldP spid="3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65760" y="1214438"/>
            <a:ext cx="11059478" cy="5346079"/>
          </a:xfrm>
        </p:spPr>
        <p:txBody>
          <a:bodyPr/>
          <a:lstStyle/>
          <a:p>
            <a:pPr marL="574675" lvl="1" indent="-457200">
              <a:spcAft>
                <a:spcPts val="600"/>
              </a:spcAft>
            </a:pPr>
            <a:endParaRPr lang="en-US" sz="2000" dirty="0">
              <a:gradFill>
                <a:gsLst>
                  <a:gs pos="1250">
                    <a:srgbClr val="353535"/>
                  </a:gs>
                  <a:gs pos="100000">
                    <a:srgbClr val="353535"/>
                  </a:gs>
                </a:gsLst>
                <a:lin ang="5400000" scaled="0"/>
              </a:gradFill>
              <a:latin typeface="Segoe UI Semilight"/>
            </a:endParaRPr>
          </a:p>
          <a:p>
            <a:pPr marL="574675" lvl="1" indent="-457200">
              <a:spcAft>
                <a:spcPts val="600"/>
              </a:spcAft>
            </a:pPr>
            <a:endParaRPr lang="en-US" sz="2000" dirty="0">
              <a:gradFill>
                <a:gsLst>
                  <a:gs pos="1250">
                    <a:srgbClr val="353535"/>
                  </a:gs>
                  <a:gs pos="100000">
                    <a:srgbClr val="353535"/>
                  </a:gs>
                </a:gsLst>
                <a:lin ang="5400000" scaled="0"/>
              </a:gradFill>
              <a:latin typeface="Segoe UI Semilight"/>
            </a:endParaRPr>
          </a:p>
          <a:p>
            <a:pPr marL="574675" lvl="1" indent="-457200">
              <a:spcAft>
                <a:spcPts val="600"/>
              </a:spcAft>
            </a:pPr>
            <a:endParaRPr lang="en-US" sz="2000" dirty="0">
              <a:gradFill>
                <a:gsLst>
                  <a:gs pos="1250">
                    <a:srgbClr val="353535"/>
                  </a:gs>
                  <a:gs pos="100000">
                    <a:srgbClr val="353535"/>
                  </a:gs>
                </a:gsLst>
                <a:lin ang="5400000" scaled="0"/>
              </a:gradFill>
              <a:latin typeface="Segoe UI Semilight"/>
            </a:endParaRPr>
          </a:p>
          <a:p>
            <a:pPr marL="574675" lvl="1" indent="-457200">
              <a:spcAft>
                <a:spcPts val="600"/>
              </a:spcAft>
            </a:pPr>
            <a:r>
              <a:rPr lang="en-US" sz="2000" dirty="0">
                <a:gradFill>
                  <a:gsLst>
                    <a:gs pos="1250">
                      <a:srgbClr val="353535"/>
                    </a:gs>
                    <a:gs pos="100000">
                      <a:srgbClr val="353535"/>
                    </a:gs>
                  </a:gsLst>
                  <a:lin ang="5400000" scaled="0"/>
                </a:gradFill>
                <a:latin typeface="Segoe UI Semilight"/>
              </a:rPr>
              <a:t>HTTP verbs dictate the request intent: GET | POST | PATCH | PUT | DELETE</a:t>
            </a:r>
          </a:p>
          <a:p>
            <a:pPr marL="574675" lvl="1" indent="-457200">
              <a:spcAft>
                <a:spcPts val="600"/>
              </a:spcAft>
            </a:pPr>
            <a:r>
              <a:rPr lang="en-US" sz="2000" dirty="0">
                <a:gradFill>
                  <a:gsLst>
                    <a:gs pos="1250">
                      <a:srgbClr val="353535"/>
                    </a:gs>
                    <a:gs pos="100000">
                      <a:srgbClr val="353535"/>
                    </a:gs>
                  </a:gsLst>
                  <a:lin ang="5400000" scaled="0"/>
                </a:gradFill>
                <a:latin typeface="Segoe UI Semilight"/>
              </a:rPr>
              <a:t>Version: </a:t>
            </a:r>
            <a:r>
              <a:rPr lang="en-US" sz="2000" dirty="0">
                <a:solidFill>
                  <a:srgbClr val="7030A0"/>
                </a:solidFill>
                <a:latin typeface="Consolas" panose="020B0609020204030204" pitchFamily="49" charset="0"/>
              </a:rPr>
              <a:t>/</a:t>
            </a:r>
            <a:r>
              <a:rPr lang="en" sz="2000" dirty="0">
                <a:solidFill>
                  <a:srgbClr val="7030A0"/>
                </a:solidFill>
                <a:latin typeface="Consolas" panose="020B0609020204030204" pitchFamily="49" charset="0"/>
              </a:rPr>
              <a:t>v1.0 </a:t>
            </a:r>
            <a:r>
              <a:rPr lang="en" sz="2000" dirty="0">
                <a:gradFill>
                  <a:gsLst>
                    <a:gs pos="1250">
                      <a:srgbClr val="353535"/>
                    </a:gs>
                    <a:gs pos="100000">
                      <a:srgbClr val="353535"/>
                    </a:gs>
                  </a:gsLst>
                  <a:lin ang="5400000" scaled="0"/>
                </a:gradFill>
                <a:latin typeface="Segoe UI Semilight"/>
              </a:rPr>
              <a:t>or </a:t>
            </a:r>
            <a:r>
              <a:rPr lang="en" sz="2000" dirty="0">
                <a:solidFill>
                  <a:srgbClr val="7030A0"/>
                </a:solidFill>
                <a:latin typeface="Consolas" panose="020B0609020204030204" pitchFamily="49" charset="0"/>
              </a:rPr>
              <a:t>/beta</a:t>
            </a:r>
            <a:endParaRPr lang="en-US" sz="2000" dirty="0">
              <a:solidFill>
                <a:srgbClr val="7030A0"/>
              </a:solidFill>
              <a:latin typeface="Consolas" panose="020B0609020204030204" pitchFamily="49" charset="0"/>
            </a:endParaRPr>
          </a:p>
          <a:p>
            <a:pPr marL="574675" lvl="1" indent="-457200">
              <a:spcAft>
                <a:spcPts val="600"/>
              </a:spcAft>
            </a:pPr>
            <a:r>
              <a:rPr lang="en-US" sz="2000" dirty="0">
                <a:gradFill>
                  <a:gsLst>
                    <a:gs pos="1250">
                      <a:srgbClr val="353535"/>
                    </a:gs>
                    <a:gs pos="100000">
                      <a:srgbClr val="353535"/>
                    </a:gs>
                  </a:gsLst>
                  <a:lin ang="5400000" scaled="0"/>
                </a:gradFill>
                <a:latin typeface="Segoe UI Semilight"/>
              </a:rPr>
              <a:t>Resource: </a:t>
            </a:r>
            <a:r>
              <a:rPr lang="en-US" sz="2000" dirty="0">
                <a:solidFill>
                  <a:srgbClr val="107C10"/>
                </a:solidFill>
                <a:latin typeface="Consolas" pitchFamily="49" charset="0"/>
              </a:rPr>
              <a:t>/users</a:t>
            </a:r>
            <a:r>
              <a:rPr lang="en-US" sz="2000" dirty="0">
                <a:gradFill>
                  <a:gsLst>
                    <a:gs pos="1250">
                      <a:srgbClr val="353535"/>
                    </a:gs>
                    <a:gs pos="100000">
                      <a:srgbClr val="353535"/>
                    </a:gs>
                  </a:gsLst>
                  <a:lin ang="5400000" scaled="0"/>
                </a:gradFill>
                <a:latin typeface="Segoe UI Semilight"/>
              </a:rPr>
              <a:t>,</a:t>
            </a:r>
            <a:r>
              <a:rPr lang="en-US" sz="2000" dirty="0">
                <a:solidFill>
                  <a:srgbClr val="107C10"/>
                </a:solidFill>
                <a:latin typeface="Consolas" pitchFamily="49" charset="0"/>
              </a:rPr>
              <a:t> /groups</a:t>
            </a:r>
            <a:r>
              <a:rPr lang="en-US" sz="2000" dirty="0">
                <a:gradFill>
                  <a:gsLst>
                    <a:gs pos="1250">
                      <a:srgbClr val="353535"/>
                    </a:gs>
                    <a:gs pos="100000">
                      <a:srgbClr val="353535"/>
                    </a:gs>
                  </a:gsLst>
                  <a:lin ang="5400000" scaled="0"/>
                </a:gradFill>
                <a:latin typeface="Segoe UI Semilight"/>
              </a:rPr>
              <a:t>,</a:t>
            </a:r>
            <a:r>
              <a:rPr lang="en-US" sz="2000" dirty="0">
                <a:solidFill>
                  <a:srgbClr val="107C10"/>
                </a:solidFill>
                <a:latin typeface="Consolas" pitchFamily="49" charset="0"/>
              </a:rPr>
              <a:t> /sites</a:t>
            </a:r>
            <a:r>
              <a:rPr lang="en-US" sz="2000" dirty="0">
                <a:gradFill>
                  <a:gsLst>
                    <a:gs pos="1250">
                      <a:srgbClr val="353535"/>
                    </a:gs>
                    <a:gs pos="100000">
                      <a:srgbClr val="353535"/>
                    </a:gs>
                  </a:gsLst>
                  <a:lin ang="5400000" scaled="0"/>
                </a:gradFill>
                <a:latin typeface="Segoe UI Semilight"/>
              </a:rPr>
              <a:t>,</a:t>
            </a:r>
            <a:r>
              <a:rPr lang="en-US" sz="2000" dirty="0">
                <a:solidFill>
                  <a:srgbClr val="107C10"/>
                </a:solidFill>
                <a:latin typeface="Consolas" pitchFamily="49" charset="0"/>
              </a:rPr>
              <a:t> /drives</a:t>
            </a:r>
            <a:r>
              <a:rPr lang="en-US" sz="2000" dirty="0">
                <a:gradFill>
                  <a:gsLst>
                    <a:gs pos="1250">
                      <a:srgbClr val="353535"/>
                    </a:gs>
                    <a:gs pos="100000">
                      <a:srgbClr val="353535"/>
                    </a:gs>
                  </a:gsLst>
                  <a:lin ang="5400000" scaled="0"/>
                </a:gradFill>
                <a:latin typeface="Segoe UI Semilight"/>
              </a:rPr>
              <a:t>, </a:t>
            </a:r>
            <a:r>
              <a:rPr lang="en-US" sz="2000" dirty="0">
                <a:solidFill>
                  <a:srgbClr val="107C10"/>
                </a:solidFill>
                <a:latin typeface="Consolas" pitchFamily="49" charset="0"/>
              </a:rPr>
              <a:t>/devices</a:t>
            </a:r>
            <a:r>
              <a:rPr lang="en-US" sz="2000" dirty="0">
                <a:gradFill>
                  <a:gsLst>
                    <a:gs pos="1250">
                      <a:srgbClr val="353535"/>
                    </a:gs>
                    <a:gs pos="100000">
                      <a:srgbClr val="353535"/>
                    </a:gs>
                  </a:gsLst>
                  <a:lin ang="5400000" scaled="0"/>
                </a:gradFill>
                <a:latin typeface="Segoe UI Semilight"/>
              </a:rPr>
              <a:t>,</a:t>
            </a:r>
            <a:r>
              <a:rPr lang="en-US" sz="2000" dirty="0">
                <a:solidFill>
                  <a:srgbClr val="107C10"/>
                </a:solidFill>
                <a:latin typeface="Consolas" pitchFamily="49" charset="0"/>
              </a:rPr>
              <a:t> more…</a:t>
            </a:r>
          </a:p>
          <a:p>
            <a:pPr marL="574675" lvl="1" indent="-457200">
              <a:spcAft>
                <a:spcPts val="600"/>
              </a:spcAft>
            </a:pPr>
            <a:r>
              <a:rPr lang="en-US" sz="2000" dirty="0">
                <a:gradFill>
                  <a:gsLst>
                    <a:gs pos="1250">
                      <a:srgbClr val="353535"/>
                    </a:gs>
                    <a:gs pos="100000">
                      <a:srgbClr val="353535"/>
                    </a:gs>
                  </a:gsLst>
                  <a:lin ang="5400000" scaled="0"/>
                </a:gradFill>
                <a:latin typeface="Segoe UI Semilight"/>
              </a:rPr>
              <a:t>Member from collection: </a:t>
            </a:r>
            <a:r>
              <a:rPr lang="en-US" sz="2000" dirty="0">
                <a:solidFill>
                  <a:srgbClr val="107C10"/>
                </a:solidFill>
                <a:latin typeface="Consolas" pitchFamily="49" charset="0"/>
                <a:cs typeface="Consolas" pitchFamily="49" charset="0"/>
              </a:rPr>
              <a:t>/users</a:t>
            </a:r>
            <a:r>
              <a:rPr lang="en-US" sz="2000" dirty="0">
                <a:solidFill>
                  <a:srgbClr val="0078D7"/>
                </a:solidFill>
                <a:latin typeface="Consolas" pitchFamily="49" charset="0"/>
                <a:cs typeface="Consolas" pitchFamily="49" charset="0"/>
              </a:rPr>
              <a:t>/</a:t>
            </a:r>
            <a:r>
              <a:rPr lang="en-US" sz="2000" dirty="0" err="1">
                <a:solidFill>
                  <a:srgbClr val="0078D7"/>
                </a:solidFill>
                <a:latin typeface="Consolas" pitchFamily="49" charset="0"/>
                <a:cs typeface="Consolas" pitchFamily="49" charset="0"/>
              </a:rPr>
              <a:t>dan</a:t>
            </a:r>
            <a:endParaRPr lang="en-US" sz="2000" dirty="0">
              <a:solidFill>
                <a:srgbClr val="0078D7"/>
              </a:solidFill>
              <a:latin typeface="Consolas" pitchFamily="49" charset="0"/>
              <a:cs typeface="Consolas" pitchFamily="49" charset="0"/>
            </a:endParaRPr>
          </a:p>
          <a:p>
            <a:pPr marL="574675" lvl="1" indent="-457200">
              <a:spcAft>
                <a:spcPts val="600"/>
              </a:spcAft>
            </a:pPr>
            <a:r>
              <a:rPr lang="en-US" sz="2000" dirty="0">
                <a:gradFill>
                  <a:gsLst>
                    <a:gs pos="1250">
                      <a:srgbClr val="353535"/>
                    </a:gs>
                    <a:gs pos="100000">
                      <a:srgbClr val="353535"/>
                    </a:gs>
                  </a:gsLst>
                  <a:lin ang="5400000" scaled="0"/>
                </a:gradFill>
                <a:latin typeface="Segoe UI Semilight"/>
              </a:rPr>
              <a:t>Property:</a:t>
            </a:r>
            <a:r>
              <a:rPr lang="en-US" sz="2000" dirty="0">
                <a:solidFill>
                  <a:srgbClr val="107C10"/>
                </a:solidFill>
                <a:latin typeface="Consolas" pitchFamily="49" charset="0"/>
                <a:cs typeface="Consolas" pitchFamily="49" charset="0"/>
              </a:rPr>
              <a:t> /users</a:t>
            </a:r>
            <a:r>
              <a:rPr lang="en-US" sz="2000" dirty="0">
                <a:solidFill>
                  <a:srgbClr val="0078D7"/>
                </a:solidFill>
                <a:latin typeface="Consolas" pitchFamily="49" charset="0"/>
                <a:cs typeface="Consolas" pitchFamily="49" charset="0"/>
              </a:rPr>
              <a:t>/</a:t>
            </a:r>
            <a:r>
              <a:rPr lang="en-US" sz="2000" dirty="0" err="1">
                <a:solidFill>
                  <a:srgbClr val="0078D7"/>
                </a:solidFill>
                <a:latin typeface="Consolas" pitchFamily="49" charset="0"/>
                <a:cs typeface="Consolas" pitchFamily="49" charset="0"/>
              </a:rPr>
              <a:t>dan</a:t>
            </a:r>
            <a:r>
              <a:rPr lang="en-US" sz="2000" dirty="0">
                <a:solidFill>
                  <a:srgbClr val="E3008C"/>
                </a:solidFill>
                <a:latin typeface="Consolas" pitchFamily="49" charset="0"/>
                <a:cs typeface="Consolas" pitchFamily="49" charset="0"/>
              </a:rPr>
              <a:t>/department</a:t>
            </a:r>
          </a:p>
          <a:p>
            <a:pPr marL="574675" lvl="1" indent="-457200">
              <a:spcAft>
                <a:spcPts val="600"/>
              </a:spcAft>
            </a:pPr>
            <a:r>
              <a:rPr lang="en-US" sz="2000" dirty="0">
                <a:gradFill>
                  <a:gsLst>
                    <a:gs pos="1250">
                      <a:srgbClr val="353535"/>
                    </a:gs>
                    <a:gs pos="100000">
                      <a:srgbClr val="353535"/>
                    </a:gs>
                  </a:gsLst>
                  <a:lin ang="5400000" scaled="0"/>
                </a:gradFill>
                <a:latin typeface="Segoe UI Semilight"/>
              </a:rPr>
              <a:t>Traverse to related resources via navigations:  </a:t>
            </a:r>
            <a:r>
              <a:rPr lang="en-US" sz="2000" dirty="0">
                <a:solidFill>
                  <a:srgbClr val="107C10"/>
                </a:solidFill>
                <a:latin typeface="Consolas" pitchFamily="49" charset="0"/>
                <a:cs typeface="Consolas" pitchFamily="49" charset="0"/>
              </a:rPr>
              <a:t>/users</a:t>
            </a:r>
            <a:r>
              <a:rPr lang="en-US" sz="2000" dirty="0">
                <a:solidFill>
                  <a:srgbClr val="0078D7"/>
                </a:solidFill>
                <a:latin typeface="Consolas" pitchFamily="49" charset="0"/>
                <a:cs typeface="Consolas" pitchFamily="49" charset="0"/>
              </a:rPr>
              <a:t>/</a:t>
            </a:r>
            <a:r>
              <a:rPr lang="en-US" sz="2000" dirty="0" err="1">
                <a:solidFill>
                  <a:srgbClr val="0078D7"/>
                </a:solidFill>
                <a:latin typeface="Consolas" pitchFamily="49" charset="0"/>
                <a:cs typeface="Consolas" pitchFamily="49" charset="0"/>
              </a:rPr>
              <a:t>dan</a:t>
            </a:r>
            <a:r>
              <a:rPr lang="en-US" sz="2000" dirty="0">
                <a:solidFill>
                  <a:srgbClr val="E3008C"/>
                </a:solidFill>
                <a:latin typeface="Consolas" pitchFamily="49" charset="0"/>
                <a:cs typeface="Consolas" pitchFamily="49" charset="0"/>
              </a:rPr>
              <a:t>/events</a:t>
            </a:r>
          </a:p>
          <a:p>
            <a:pPr marL="574675" lvl="1" indent="-457200">
              <a:spcAft>
                <a:spcPts val="600"/>
              </a:spcAft>
            </a:pPr>
            <a:r>
              <a:rPr lang="en-US" sz="2000" dirty="0">
                <a:gradFill>
                  <a:gsLst>
                    <a:gs pos="1250">
                      <a:srgbClr val="353535"/>
                    </a:gs>
                    <a:gs pos="100000">
                      <a:srgbClr val="353535"/>
                    </a:gs>
                  </a:gsLst>
                  <a:lin ang="5400000" scaled="0"/>
                </a:gradFill>
                <a:latin typeface="Segoe UI Semilight"/>
              </a:rPr>
              <a:t>Query parameters:</a:t>
            </a:r>
            <a:r>
              <a:rPr lang="en-US" sz="2000" dirty="0">
                <a:solidFill>
                  <a:srgbClr val="107C10"/>
                </a:solidFill>
                <a:latin typeface="Consolas" pitchFamily="49" charset="0"/>
                <a:cs typeface="Consolas" pitchFamily="49" charset="0"/>
              </a:rPr>
              <a:t> /users</a:t>
            </a:r>
            <a:r>
              <a:rPr lang="en-US" sz="2000" dirty="0">
                <a:solidFill>
                  <a:srgbClr val="0078D7"/>
                </a:solidFill>
                <a:latin typeface="Consolas" pitchFamily="49" charset="0"/>
                <a:cs typeface="Consolas" pitchFamily="49" charset="0"/>
              </a:rPr>
              <a:t>/</a:t>
            </a:r>
            <a:r>
              <a:rPr lang="en-US" sz="2000" dirty="0" err="1">
                <a:solidFill>
                  <a:srgbClr val="0078D7"/>
                </a:solidFill>
                <a:latin typeface="Consolas" pitchFamily="49" charset="0"/>
                <a:cs typeface="Consolas" pitchFamily="49" charset="0"/>
              </a:rPr>
              <a:t>dan</a:t>
            </a:r>
            <a:r>
              <a:rPr lang="en-US" sz="2000" dirty="0">
                <a:solidFill>
                  <a:srgbClr val="E3008C"/>
                </a:solidFill>
                <a:latin typeface="Consolas" pitchFamily="49" charset="0"/>
                <a:cs typeface="Consolas" pitchFamily="49" charset="0"/>
              </a:rPr>
              <a:t>/events</a:t>
            </a:r>
            <a:r>
              <a:rPr lang="en-US" sz="2000" dirty="0">
                <a:solidFill>
                  <a:srgbClr val="D83B01"/>
                </a:solidFill>
                <a:latin typeface="Consolas" pitchFamily="49" charset="0"/>
                <a:cs typeface="Consolas" pitchFamily="49" charset="0"/>
              </a:rPr>
              <a:t>?$top=5</a:t>
            </a:r>
            <a:endParaRPr lang="en-US" sz="2000" dirty="0">
              <a:solidFill>
                <a:srgbClr val="D83B01"/>
              </a:solidFill>
              <a:latin typeface="Segoe UI Semilight"/>
            </a:endParaRPr>
          </a:p>
          <a:p>
            <a:pPr marL="803275" lvl="2" indent="-457200">
              <a:spcAft>
                <a:spcPts val="600"/>
              </a:spcAft>
              <a:buFont typeface="Courier New" panose="02070309020205020404" pitchFamily="49" charset="0"/>
              <a:buChar char="o"/>
            </a:pPr>
            <a:r>
              <a:rPr lang="en-US" sz="1800" dirty="0">
                <a:gradFill>
                  <a:gsLst>
                    <a:gs pos="1250">
                      <a:srgbClr val="353535"/>
                    </a:gs>
                    <a:gs pos="100000">
                      <a:srgbClr val="353535"/>
                    </a:gs>
                  </a:gsLst>
                  <a:lin ang="5400000" scaled="0"/>
                </a:gradFill>
                <a:latin typeface="Segoe UI Semilight"/>
              </a:rPr>
              <a:t>Format results: </a:t>
            </a:r>
            <a:r>
              <a:rPr lang="en-US" sz="1800" dirty="0">
                <a:solidFill>
                  <a:srgbClr val="D83B01"/>
                </a:solidFill>
                <a:latin typeface="Consolas" pitchFamily="49" charset="0"/>
                <a:cs typeface="Consolas" pitchFamily="49" charset="0"/>
              </a:rPr>
              <a:t>$select</a:t>
            </a:r>
            <a:r>
              <a:rPr lang="en-US" sz="1800" dirty="0">
                <a:gradFill>
                  <a:gsLst>
                    <a:gs pos="1250">
                      <a:srgbClr val="353535"/>
                    </a:gs>
                    <a:gs pos="100000">
                      <a:srgbClr val="353535"/>
                    </a:gs>
                  </a:gsLst>
                  <a:lin ang="5400000" scaled="0"/>
                </a:gradFill>
                <a:latin typeface="Segoe UI Semilight"/>
              </a:rPr>
              <a:t> | </a:t>
            </a:r>
            <a:r>
              <a:rPr lang="en-US" sz="1800" dirty="0">
                <a:solidFill>
                  <a:srgbClr val="D83B01"/>
                </a:solidFill>
                <a:latin typeface="Consolas" pitchFamily="49" charset="0"/>
                <a:cs typeface="Consolas" pitchFamily="49" charset="0"/>
              </a:rPr>
              <a:t>$</a:t>
            </a:r>
            <a:r>
              <a:rPr lang="en-US" sz="1800" dirty="0" err="1">
                <a:solidFill>
                  <a:srgbClr val="D83B01"/>
                </a:solidFill>
                <a:latin typeface="Consolas" pitchFamily="49" charset="0"/>
                <a:cs typeface="Consolas" pitchFamily="49" charset="0"/>
              </a:rPr>
              <a:t>orderby</a:t>
            </a:r>
            <a:r>
              <a:rPr lang="en-US" sz="1800" dirty="0">
                <a:gradFill>
                  <a:gsLst>
                    <a:gs pos="1250">
                      <a:srgbClr val="353535"/>
                    </a:gs>
                    <a:gs pos="100000">
                      <a:srgbClr val="353535"/>
                    </a:gs>
                  </a:gsLst>
                  <a:lin ang="5400000" scaled="0"/>
                </a:gradFill>
                <a:latin typeface="Segoe UI Semilight"/>
              </a:rPr>
              <a:t> </a:t>
            </a:r>
          </a:p>
          <a:p>
            <a:pPr marL="803275" lvl="2" indent="-457200">
              <a:spcAft>
                <a:spcPts val="600"/>
              </a:spcAft>
              <a:buFont typeface="Courier New" panose="02070309020205020404" pitchFamily="49" charset="0"/>
              <a:buChar char="o"/>
            </a:pPr>
            <a:r>
              <a:rPr lang="en-US" sz="1800" dirty="0">
                <a:gradFill>
                  <a:gsLst>
                    <a:gs pos="1250">
                      <a:srgbClr val="353535"/>
                    </a:gs>
                    <a:gs pos="100000">
                      <a:srgbClr val="353535"/>
                    </a:gs>
                  </a:gsLst>
                  <a:lin ang="5400000" scaled="0"/>
                </a:gradFill>
                <a:latin typeface="Segoe UI Semilight"/>
              </a:rPr>
              <a:t>Control results: </a:t>
            </a:r>
            <a:r>
              <a:rPr lang="en-US" sz="1800" dirty="0">
                <a:solidFill>
                  <a:srgbClr val="D83B01"/>
                </a:solidFill>
                <a:latin typeface="Consolas" pitchFamily="49" charset="0"/>
                <a:cs typeface="Consolas" pitchFamily="49" charset="0"/>
              </a:rPr>
              <a:t>$filter </a:t>
            </a:r>
            <a:r>
              <a:rPr lang="en-US" sz="1800" dirty="0">
                <a:gradFill>
                  <a:gsLst>
                    <a:gs pos="1250">
                      <a:srgbClr val="353535"/>
                    </a:gs>
                    <a:gs pos="100000">
                      <a:srgbClr val="353535"/>
                    </a:gs>
                  </a:gsLst>
                  <a:lin ang="5400000" scaled="0"/>
                </a:gradFill>
                <a:latin typeface="Segoe UI Semilight"/>
              </a:rPr>
              <a:t>|</a:t>
            </a:r>
            <a:r>
              <a:rPr lang="en-US" sz="1800" dirty="0">
                <a:solidFill>
                  <a:srgbClr val="D83B01"/>
                </a:solidFill>
                <a:latin typeface="Consolas" pitchFamily="49" charset="0"/>
                <a:cs typeface="Consolas" pitchFamily="49" charset="0"/>
              </a:rPr>
              <a:t> $expand</a:t>
            </a:r>
            <a:r>
              <a:rPr lang="en-US" sz="1800" dirty="0">
                <a:gradFill>
                  <a:gsLst>
                    <a:gs pos="1250">
                      <a:srgbClr val="353535"/>
                    </a:gs>
                    <a:gs pos="100000">
                      <a:srgbClr val="353535"/>
                    </a:gs>
                  </a:gsLst>
                  <a:lin ang="5400000" scaled="0"/>
                </a:gradFill>
                <a:latin typeface="Segoe UI Semilight"/>
              </a:rPr>
              <a:t> </a:t>
            </a:r>
          </a:p>
          <a:p>
            <a:pPr marL="803275" lvl="2" indent="-457200">
              <a:spcAft>
                <a:spcPts val="600"/>
              </a:spcAft>
              <a:buFont typeface="Courier New" panose="02070309020205020404" pitchFamily="49" charset="0"/>
              <a:buChar char="o"/>
            </a:pPr>
            <a:r>
              <a:rPr lang="en-US" sz="1800" dirty="0">
                <a:gradFill>
                  <a:gsLst>
                    <a:gs pos="1250">
                      <a:srgbClr val="353535"/>
                    </a:gs>
                    <a:gs pos="100000">
                      <a:srgbClr val="353535"/>
                    </a:gs>
                  </a:gsLst>
                  <a:lin ang="5400000" scaled="0"/>
                </a:gradFill>
                <a:latin typeface="Segoe UI Semilight"/>
              </a:rPr>
              <a:t>Paging: </a:t>
            </a:r>
            <a:r>
              <a:rPr lang="en-US" sz="1800" dirty="0">
                <a:solidFill>
                  <a:srgbClr val="D83B01"/>
                </a:solidFill>
                <a:latin typeface="Consolas" pitchFamily="49" charset="0"/>
                <a:cs typeface="Consolas" pitchFamily="49" charset="0"/>
              </a:rPr>
              <a:t>$top </a:t>
            </a:r>
            <a:r>
              <a:rPr lang="en-US" sz="1800" dirty="0">
                <a:gradFill>
                  <a:gsLst>
                    <a:gs pos="1250">
                      <a:srgbClr val="353535"/>
                    </a:gs>
                    <a:gs pos="100000">
                      <a:srgbClr val="353535"/>
                    </a:gs>
                  </a:gsLst>
                  <a:lin ang="5400000" scaled="0"/>
                </a:gradFill>
                <a:latin typeface="Segoe UI Semilight"/>
              </a:rPr>
              <a:t>|</a:t>
            </a:r>
            <a:r>
              <a:rPr lang="en-US" sz="1800" dirty="0">
                <a:solidFill>
                  <a:srgbClr val="D83B01"/>
                </a:solidFill>
                <a:latin typeface="Consolas" pitchFamily="49" charset="0"/>
                <a:cs typeface="Consolas" pitchFamily="49" charset="0"/>
              </a:rPr>
              <a:t> $skip </a:t>
            </a:r>
            <a:r>
              <a:rPr lang="en-US" sz="1800" dirty="0">
                <a:gradFill>
                  <a:gsLst>
                    <a:gs pos="1250">
                      <a:srgbClr val="353535"/>
                    </a:gs>
                    <a:gs pos="100000">
                      <a:srgbClr val="353535"/>
                    </a:gs>
                  </a:gsLst>
                  <a:lin ang="5400000" scaled="0"/>
                </a:gradFill>
                <a:latin typeface="Segoe UI Semilight"/>
              </a:rPr>
              <a:t>|</a:t>
            </a:r>
            <a:r>
              <a:rPr lang="en-US" sz="1800" dirty="0">
                <a:solidFill>
                  <a:srgbClr val="D83B01"/>
                </a:solidFill>
                <a:latin typeface="Consolas" pitchFamily="49" charset="0"/>
                <a:cs typeface="Consolas" pitchFamily="49" charset="0"/>
              </a:rPr>
              <a:t> $</a:t>
            </a:r>
            <a:r>
              <a:rPr lang="en-US" sz="1800" dirty="0" err="1">
                <a:solidFill>
                  <a:srgbClr val="D83B01"/>
                </a:solidFill>
                <a:latin typeface="Consolas" pitchFamily="49" charset="0"/>
                <a:cs typeface="Consolas" pitchFamily="49" charset="0"/>
              </a:rPr>
              <a:t>skiptoken</a:t>
            </a:r>
            <a:endParaRPr lang="en-US" dirty="0"/>
          </a:p>
        </p:txBody>
      </p:sp>
      <p:sp>
        <p:nvSpPr>
          <p:cNvPr id="40" name="Title 1">
            <a:extLst>
              <a:ext uri="{FF2B5EF4-FFF2-40B4-BE49-F238E27FC236}">
                <a16:creationId xmlns:a16="http://schemas.microsoft.com/office/drawing/2014/main" id="{ED61D064-D143-4CC1-A735-148D65E893A7}"/>
              </a:ext>
            </a:extLst>
          </p:cNvPr>
          <p:cNvSpPr txBox="1">
            <a:spLocks/>
          </p:cNvSpPr>
          <p:nvPr/>
        </p:nvSpPr>
        <p:spPr>
          <a:xfrm>
            <a:off x="365760" y="365760"/>
            <a:ext cx="11704320" cy="91440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w="3175">
                  <a:noFill/>
                </a:ln>
                <a:solidFill>
                  <a:srgbClr val="0377D6">
                    <a:lumMod val="60000"/>
                    <a:lumOff val="40000"/>
                  </a:srgbClr>
                </a:solidFill>
                <a:effectLst/>
                <a:uLnTx/>
                <a:uFillTx/>
                <a:latin typeface="Segoe UI Light"/>
                <a:ea typeface="+mn-ea"/>
                <a:cs typeface="Segoe UI" pitchFamily="34" charset="0"/>
              </a:rPr>
              <a:t>Calling the API</a:t>
            </a:r>
          </a:p>
        </p:txBody>
      </p:sp>
      <p:sp>
        <p:nvSpPr>
          <p:cNvPr id="37" name="TextBox 36">
            <a:extLst>
              <a:ext uri="{FF2B5EF4-FFF2-40B4-BE49-F238E27FC236}">
                <a16:creationId xmlns:a16="http://schemas.microsoft.com/office/drawing/2014/main" id="{D73CAF84-10E1-41A8-8FB1-9F80A63E8FC6}"/>
              </a:ext>
            </a:extLst>
          </p:cNvPr>
          <p:cNvSpPr txBox="1"/>
          <p:nvPr/>
        </p:nvSpPr>
        <p:spPr>
          <a:xfrm>
            <a:off x="1" y="1365546"/>
            <a:ext cx="12436474" cy="1037207"/>
          </a:xfrm>
          <a:prstGeom prst="rect">
            <a:avLst/>
          </a:prstGeom>
          <a:solidFill>
            <a:schemeClr val="bg1"/>
          </a:solidFill>
          <a:ln>
            <a:noFill/>
          </a:ln>
          <a:effectLst/>
        </p:spPr>
        <p:txBody>
          <a:bodyPr wrap="square" lIns="182880" tIns="146304" rIns="182880" bIns="146304" rtlCol="0">
            <a:spAutoFit/>
          </a:bodyPr>
          <a:lstStyle/>
          <a:p>
            <a:pPr marL="0" lvl="1">
              <a:lnSpc>
                <a:spcPct val="90000"/>
              </a:lnSpc>
              <a:spcAft>
                <a:spcPts val="600"/>
              </a:spcAft>
            </a:pPr>
            <a:r>
              <a:rPr lang="en-US" sz="2400" dirty="0">
                <a:gradFill>
                  <a:gsLst>
                    <a:gs pos="100000">
                      <a:schemeClr val="tx1"/>
                    </a:gs>
                    <a:gs pos="0">
                      <a:schemeClr val="tx1"/>
                    </a:gs>
                  </a:gsLst>
                  <a:lin ang="5400000" scaled="0"/>
                </a:gradFill>
                <a:latin typeface="Consolas" pitchFamily="49" charset="0"/>
                <a:cs typeface="Consolas" pitchFamily="49" charset="0"/>
              </a:rPr>
              <a:t>	https://graph.microsoft.com</a:t>
            </a:r>
          </a:p>
          <a:p>
            <a:pPr marL="0" lvl="1">
              <a:lnSpc>
                <a:spcPct val="90000"/>
              </a:lnSpc>
              <a:spcAft>
                <a:spcPts val="600"/>
              </a:spcAft>
            </a:pPr>
            <a:r>
              <a:rPr lang="en-US" sz="2400" dirty="0">
                <a:gradFill>
                  <a:gsLst>
                    <a:gs pos="100000">
                      <a:schemeClr val="tx1"/>
                    </a:gs>
                    <a:gs pos="0">
                      <a:schemeClr val="tx1"/>
                    </a:gs>
                  </a:gsLst>
                  <a:lin ang="5400000" scaled="0"/>
                </a:gradFill>
                <a:latin typeface="Consolas" pitchFamily="49" charset="0"/>
                <a:cs typeface="Consolas" pitchFamily="49" charset="0"/>
              </a:rPr>
              <a:t>	</a:t>
            </a:r>
          </a:p>
        </p:txBody>
      </p:sp>
      <p:sp>
        <p:nvSpPr>
          <p:cNvPr id="38" name="Rectangle 37">
            <a:extLst>
              <a:ext uri="{FF2B5EF4-FFF2-40B4-BE49-F238E27FC236}">
                <a16:creationId xmlns:a16="http://schemas.microsoft.com/office/drawing/2014/main" id="{3EF5CFE5-6C98-4F55-BFB5-89258AD71D04}"/>
              </a:ext>
            </a:extLst>
          </p:cNvPr>
          <p:cNvSpPr/>
          <p:nvPr/>
        </p:nvSpPr>
        <p:spPr>
          <a:xfrm>
            <a:off x="1392237" y="1774889"/>
            <a:ext cx="2068515" cy="627864"/>
          </a:xfrm>
          <a:prstGeom prst="rect">
            <a:avLst/>
          </a:prstGeom>
          <a:noFill/>
        </p:spPr>
        <p:txBody>
          <a:bodyPr wrap="none" lIns="182880" tIns="146304" rIns="182880" bIns="146304" rtlCol="0">
            <a:spAutoFit/>
          </a:bodyPr>
          <a:lstStyle/>
          <a:p>
            <a:pPr marL="0" lvl="1">
              <a:lnSpc>
                <a:spcPct val="90000"/>
              </a:lnSpc>
              <a:spcAft>
                <a:spcPts val="600"/>
              </a:spcAft>
            </a:pPr>
            <a:r>
              <a:rPr lang="en-US" sz="2400">
                <a:solidFill>
                  <a:srgbClr val="7030A0"/>
                </a:solidFill>
                <a:latin typeface="Consolas" pitchFamily="49" charset="0"/>
                <a:cs typeface="Consolas" pitchFamily="49" charset="0"/>
              </a:rPr>
              <a:t>/{version}</a:t>
            </a:r>
          </a:p>
        </p:txBody>
      </p:sp>
      <p:sp>
        <p:nvSpPr>
          <p:cNvPr id="39" name="Rectangle 38">
            <a:extLst>
              <a:ext uri="{FF2B5EF4-FFF2-40B4-BE49-F238E27FC236}">
                <a16:creationId xmlns:a16="http://schemas.microsoft.com/office/drawing/2014/main" id="{3273009A-BD86-4C75-8FA8-4B471C745F14}"/>
              </a:ext>
            </a:extLst>
          </p:cNvPr>
          <p:cNvSpPr/>
          <p:nvPr/>
        </p:nvSpPr>
        <p:spPr>
          <a:xfrm>
            <a:off x="7627981" y="1774889"/>
            <a:ext cx="3810000" cy="627864"/>
          </a:xfrm>
          <a:prstGeom prst="rect">
            <a:avLst/>
          </a:prstGeom>
          <a:noFill/>
        </p:spPr>
        <p:txBody>
          <a:bodyPr wrap="square" lIns="182880" tIns="146304" rIns="182880" bIns="146304" rtlCol="0">
            <a:spAutoFit/>
          </a:bodyPr>
          <a:lstStyle/>
          <a:p>
            <a:pPr marL="0" lvl="1">
              <a:lnSpc>
                <a:spcPct val="90000"/>
              </a:lnSpc>
              <a:spcAft>
                <a:spcPts val="600"/>
              </a:spcAft>
            </a:pPr>
            <a:r>
              <a:rPr lang="en-US" sz="2400">
                <a:solidFill>
                  <a:schemeClr val="tx2"/>
                </a:solidFill>
                <a:latin typeface="Consolas" pitchFamily="49" charset="0"/>
                <a:cs typeface="Consolas" pitchFamily="49" charset="0"/>
              </a:rPr>
              <a:t>?{query-parameters}</a:t>
            </a:r>
          </a:p>
        </p:txBody>
      </p:sp>
      <p:sp>
        <p:nvSpPr>
          <p:cNvPr id="41" name="Rectangle 40">
            <a:extLst>
              <a:ext uri="{FF2B5EF4-FFF2-40B4-BE49-F238E27FC236}">
                <a16:creationId xmlns:a16="http://schemas.microsoft.com/office/drawing/2014/main" id="{A5B76A00-0662-4534-9717-1C00EC18D823}"/>
              </a:ext>
            </a:extLst>
          </p:cNvPr>
          <p:cNvSpPr/>
          <p:nvPr/>
        </p:nvSpPr>
        <p:spPr>
          <a:xfrm>
            <a:off x="3068637" y="1774889"/>
            <a:ext cx="2743200" cy="627864"/>
          </a:xfrm>
          <a:prstGeom prst="rect">
            <a:avLst/>
          </a:prstGeom>
          <a:noFill/>
        </p:spPr>
        <p:txBody>
          <a:bodyPr wrap="square" lIns="182880" tIns="146304" rIns="182880" bIns="146304" rtlCol="0">
            <a:spAutoFit/>
          </a:bodyPr>
          <a:lstStyle/>
          <a:p>
            <a:pPr marL="0" lvl="1">
              <a:lnSpc>
                <a:spcPct val="90000"/>
              </a:lnSpc>
              <a:spcAft>
                <a:spcPts val="600"/>
              </a:spcAft>
            </a:pPr>
            <a:r>
              <a:rPr lang="en-US" sz="2400">
                <a:solidFill>
                  <a:srgbClr val="107C10"/>
                </a:solidFill>
                <a:latin typeface="Consolas" pitchFamily="49" charset="0"/>
                <a:cs typeface="Consolas" pitchFamily="49" charset="0"/>
              </a:rPr>
              <a:t>/{resource}</a:t>
            </a:r>
          </a:p>
        </p:txBody>
      </p:sp>
      <p:sp>
        <p:nvSpPr>
          <p:cNvPr id="42" name="Rectangle 41">
            <a:extLst>
              <a:ext uri="{FF2B5EF4-FFF2-40B4-BE49-F238E27FC236}">
                <a16:creationId xmlns:a16="http://schemas.microsoft.com/office/drawing/2014/main" id="{CC5CB037-AC76-4C2B-B314-5DA68F78CEEF}"/>
              </a:ext>
            </a:extLst>
          </p:cNvPr>
          <p:cNvSpPr/>
          <p:nvPr/>
        </p:nvSpPr>
        <p:spPr>
          <a:xfrm>
            <a:off x="4897437" y="1774889"/>
            <a:ext cx="1282744" cy="627864"/>
          </a:xfrm>
          <a:prstGeom prst="rect">
            <a:avLst/>
          </a:prstGeom>
          <a:noFill/>
        </p:spPr>
        <p:txBody>
          <a:bodyPr wrap="square" lIns="182880" tIns="146304" rIns="182880" bIns="146304" rtlCol="0">
            <a:spAutoFit/>
          </a:bodyPr>
          <a:lstStyle/>
          <a:p>
            <a:pPr marL="0" lvl="1">
              <a:lnSpc>
                <a:spcPct val="90000"/>
              </a:lnSpc>
              <a:spcAft>
                <a:spcPts val="600"/>
              </a:spcAft>
            </a:pPr>
            <a:r>
              <a:rPr lang="en-US" sz="2400">
                <a:solidFill>
                  <a:schemeClr val="accent4"/>
                </a:solidFill>
                <a:latin typeface="Consolas" pitchFamily="49" charset="0"/>
                <a:cs typeface="Consolas" pitchFamily="49" charset="0"/>
              </a:rPr>
              <a:t>/{id}</a:t>
            </a:r>
          </a:p>
        </p:txBody>
      </p:sp>
      <p:sp>
        <p:nvSpPr>
          <p:cNvPr id="43" name="Rectangle 42">
            <a:extLst>
              <a:ext uri="{FF2B5EF4-FFF2-40B4-BE49-F238E27FC236}">
                <a16:creationId xmlns:a16="http://schemas.microsoft.com/office/drawing/2014/main" id="{744CCB03-BEF5-423D-B610-1479F35B9108}"/>
              </a:ext>
            </a:extLst>
          </p:cNvPr>
          <p:cNvSpPr/>
          <p:nvPr/>
        </p:nvSpPr>
        <p:spPr>
          <a:xfrm>
            <a:off x="5722980" y="1774889"/>
            <a:ext cx="2224025" cy="627864"/>
          </a:xfrm>
          <a:prstGeom prst="rect">
            <a:avLst/>
          </a:prstGeom>
          <a:noFill/>
        </p:spPr>
        <p:txBody>
          <a:bodyPr wrap="square" lIns="182880" tIns="146304" rIns="182880" bIns="146304" rtlCol="0">
            <a:spAutoFit/>
          </a:bodyPr>
          <a:lstStyle/>
          <a:p>
            <a:pPr marL="0" lvl="1">
              <a:lnSpc>
                <a:spcPct val="90000"/>
              </a:lnSpc>
              <a:spcAft>
                <a:spcPts val="600"/>
              </a:spcAft>
            </a:pPr>
            <a:r>
              <a:rPr lang="en-US" sz="2400">
                <a:solidFill>
                  <a:srgbClr val="E3008C"/>
                </a:solidFill>
                <a:latin typeface="Consolas" pitchFamily="49" charset="0"/>
                <a:cs typeface="Consolas" pitchFamily="49" charset="0"/>
              </a:rPr>
              <a:t>/{property}</a:t>
            </a:r>
          </a:p>
        </p:txBody>
      </p:sp>
    </p:spTree>
    <p:extLst>
      <p:ext uri="{BB962C8B-B14F-4D97-AF65-F5344CB8AC3E}">
        <p14:creationId xmlns:p14="http://schemas.microsoft.com/office/powerpoint/2010/main" val="1544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37">
                                            <p:txEl>
                                              <p:pRg st="0" end="0"/>
                                            </p:txEl>
                                          </p:spTgt>
                                        </p:tgtEl>
                                        <p:attrNameLst>
                                          <p:attrName>style.opacity</p:attrName>
                                        </p:attrNameLst>
                                      </p:cBhvr>
                                      <p:to>
                                        <p:strVal val="0.5"/>
                                      </p:to>
                                    </p:set>
                                    <p:animEffect filter="image" prLst="opacity: 0.5">
                                      <p:cBhvr rctx="IE">
                                        <p:cTn id="14" dur="indefinite"/>
                                        <p:tgtEl>
                                          <p:spTgt spid="37">
                                            <p:txEl>
                                              <p:pRg st="0" end="0"/>
                                            </p:txEl>
                                          </p:spTgt>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anim calcmode="lin" valueType="num">
                                      <p:cBhvr>
                                        <p:cTn id="18" dur="500" fill="hold"/>
                                        <p:tgtEl>
                                          <p:spTgt spid="38"/>
                                        </p:tgtEl>
                                        <p:attrNameLst>
                                          <p:attrName>ppt_x</p:attrName>
                                        </p:attrNameLst>
                                      </p:cBhvr>
                                      <p:tavLst>
                                        <p:tav tm="0">
                                          <p:val>
                                            <p:strVal val="#ppt_x"/>
                                          </p:val>
                                        </p:tav>
                                        <p:tav tm="100000">
                                          <p:val>
                                            <p:strVal val="#ppt_x"/>
                                          </p:val>
                                        </p:tav>
                                      </p:tavLst>
                                    </p:anim>
                                    <p:anim calcmode="lin" valueType="num">
                                      <p:cBhvr>
                                        <p:cTn id="19" dur="5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anim calcmode="lin" valueType="num">
                                      <p:cBhvr>
                                        <p:cTn id="23" dur="500" fill="hold"/>
                                        <p:tgtEl>
                                          <p:spTgt spid="41"/>
                                        </p:tgtEl>
                                        <p:attrNameLst>
                                          <p:attrName>ppt_x</p:attrName>
                                        </p:attrNameLst>
                                      </p:cBhvr>
                                      <p:tavLst>
                                        <p:tav tm="0">
                                          <p:val>
                                            <p:strVal val="#ppt_x"/>
                                          </p:val>
                                        </p:tav>
                                        <p:tav tm="100000">
                                          <p:val>
                                            <p:strVal val="#ppt_x"/>
                                          </p:val>
                                        </p:tav>
                                      </p:tavLst>
                                    </p:anim>
                                    <p:anim calcmode="lin" valueType="num">
                                      <p:cBhvr>
                                        <p:cTn id="24" dur="500" fill="hold"/>
                                        <p:tgtEl>
                                          <p:spTgt spid="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anim calcmode="lin" valueType="num">
                                      <p:cBhvr>
                                        <p:cTn id="28" dur="500" fill="hold"/>
                                        <p:tgtEl>
                                          <p:spTgt spid="42"/>
                                        </p:tgtEl>
                                        <p:attrNameLst>
                                          <p:attrName>ppt_x</p:attrName>
                                        </p:attrNameLst>
                                      </p:cBhvr>
                                      <p:tavLst>
                                        <p:tav tm="0">
                                          <p:val>
                                            <p:strVal val="#ppt_x"/>
                                          </p:val>
                                        </p:tav>
                                        <p:tav tm="100000">
                                          <p:val>
                                            <p:strVal val="#ppt_x"/>
                                          </p:val>
                                        </p:tav>
                                      </p:tavLst>
                                    </p:anim>
                                    <p:anim calcmode="lin" valueType="num">
                                      <p:cBhvr>
                                        <p:cTn id="29" dur="500" fill="hold"/>
                                        <p:tgtEl>
                                          <p:spTgt spid="4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anim calcmode="lin" valueType="num">
                                      <p:cBhvr>
                                        <p:cTn id="33" dur="500" fill="hold"/>
                                        <p:tgtEl>
                                          <p:spTgt spid="43"/>
                                        </p:tgtEl>
                                        <p:attrNameLst>
                                          <p:attrName>ppt_x</p:attrName>
                                        </p:attrNameLst>
                                      </p:cBhvr>
                                      <p:tavLst>
                                        <p:tav tm="0">
                                          <p:val>
                                            <p:strVal val="#ppt_x"/>
                                          </p:val>
                                        </p:tav>
                                        <p:tav tm="100000">
                                          <p:val>
                                            <p:strVal val="#ppt_x"/>
                                          </p:val>
                                        </p:tav>
                                      </p:tavLst>
                                    </p:anim>
                                    <p:anim calcmode="lin" valueType="num">
                                      <p:cBhvr>
                                        <p:cTn id="34" dur="500" fill="hold"/>
                                        <p:tgtEl>
                                          <p:spTgt spid="4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p:bldP spid="41" grpId="0"/>
      <p:bldP spid="42" grpId="0"/>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D61D064-D143-4CC1-A735-148D65E893A7}"/>
              </a:ext>
            </a:extLst>
          </p:cNvPr>
          <p:cNvSpPr txBox="1">
            <a:spLocks/>
          </p:cNvSpPr>
          <p:nvPr/>
        </p:nvSpPr>
        <p:spPr>
          <a:xfrm>
            <a:off x="365760" y="365760"/>
            <a:ext cx="11704320" cy="91440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w="3175">
                  <a:noFill/>
                </a:ln>
                <a:solidFill>
                  <a:srgbClr val="0377D6">
                    <a:lumMod val="60000"/>
                    <a:lumOff val="40000"/>
                  </a:srgbClr>
                </a:solidFill>
                <a:effectLst/>
                <a:uLnTx/>
                <a:uFillTx/>
                <a:latin typeface="Segoe UI Light"/>
                <a:ea typeface="+mn-ea"/>
                <a:cs typeface="Segoe UI" pitchFamily="34" charset="0"/>
              </a:rPr>
              <a:t>App types and permissions types</a:t>
            </a:r>
          </a:p>
        </p:txBody>
      </p:sp>
      <p:sp>
        <p:nvSpPr>
          <p:cNvPr id="82" name="Rectangle 81">
            <a:extLst>
              <a:ext uri="{FF2B5EF4-FFF2-40B4-BE49-F238E27FC236}">
                <a16:creationId xmlns:a16="http://schemas.microsoft.com/office/drawing/2014/main" id="{CB4390FB-AB48-4B14-9319-08B568D2E7D0}"/>
              </a:ext>
            </a:extLst>
          </p:cNvPr>
          <p:cNvSpPr/>
          <p:nvPr/>
        </p:nvSpPr>
        <p:spPr bwMode="auto">
          <a:xfrm>
            <a:off x="7861412" y="1439862"/>
            <a:ext cx="4302792" cy="480191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CDF66EA3-E92D-4D2E-921C-116365CDF638}"/>
              </a:ext>
            </a:extLst>
          </p:cNvPr>
          <p:cNvSpPr/>
          <p:nvPr/>
        </p:nvSpPr>
        <p:spPr bwMode="auto">
          <a:xfrm>
            <a:off x="2585545" y="1439862"/>
            <a:ext cx="5270279" cy="4801912"/>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84" name="Table 83">
            <a:extLst>
              <a:ext uri="{FF2B5EF4-FFF2-40B4-BE49-F238E27FC236}">
                <a16:creationId xmlns:a16="http://schemas.microsoft.com/office/drawing/2014/main" id="{88552B6C-541A-47C2-9033-1202D0995D38}"/>
              </a:ext>
            </a:extLst>
          </p:cNvPr>
          <p:cNvGraphicFramePr>
            <a:graphicFrameLocks noGrp="1"/>
          </p:cNvGraphicFramePr>
          <p:nvPr>
            <p:extLst>
              <p:ext uri="{D42A27DB-BD31-4B8C-83A1-F6EECF244321}">
                <p14:modId xmlns:p14="http://schemas.microsoft.com/office/powerpoint/2010/main" val="1282784547"/>
              </p:ext>
            </p:extLst>
          </p:nvPr>
        </p:nvGraphicFramePr>
        <p:xfrm>
          <a:off x="503238" y="1450703"/>
          <a:ext cx="11660965" cy="4848523"/>
        </p:xfrm>
        <a:graphic>
          <a:graphicData uri="http://schemas.openxmlformats.org/drawingml/2006/table">
            <a:tbl>
              <a:tblPr bandRow="1"/>
              <a:tblGrid>
                <a:gridCol w="2082308">
                  <a:extLst>
                    <a:ext uri="{9D8B030D-6E8A-4147-A177-3AD203B41FA5}">
                      <a16:colId xmlns:a16="http://schemas.microsoft.com/office/drawing/2014/main" val="2301803020"/>
                    </a:ext>
                  </a:extLst>
                </a:gridCol>
                <a:gridCol w="2323958">
                  <a:extLst>
                    <a:ext uri="{9D8B030D-6E8A-4147-A177-3AD203B41FA5}">
                      <a16:colId xmlns:a16="http://schemas.microsoft.com/office/drawing/2014/main" val="904885376"/>
                    </a:ext>
                  </a:extLst>
                </a:gridCol>
                <a:gridCol w="2935784">
                  <a:extLst>
                    <a:ext uri="{9D8B030D-6E8A-4147-A177-3AD203B41FA5}">
                      <a16:colId xmlns:a16="http://schemas.microsoft.com/office/drawing/2014/main" val="111432170"/>
                    </a:ext>
                  </a:extLst>
                </a:gridCol>
                <a:gridCol w="4318915">
                  <a:extLst>
                    <a:ext uri="{9D8B030D-6E8A-4147-A177-3AD203B41FA5}">
                      <a16:colId xmlns:a16="http://schemas.microsoft.com/office/drawing/2014/main" val="189175270"/>
                    </a:ext>
                  </a:extLst>
                </a:gridCol>
              </a:tblGrid>
              <a:tr h="667234">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2000" b="0">
                        <a:solidFill>
                          <a:schemeClr val="tx1"/>
                        </a:solidFill>
                        <a:latin typeface="+mn-lt"/>
                      </a:endParaRPr>
                    </a:p>
                  </a:txBody>
                  <a:tcPr anchor="ctr">
                    <a:lnL>
                      <a:noFill/>
                    </a:lnL>
                    <a:lnR w="12700" cap="flat" cmpd="sng" algn="ctr">
                      <a:noFill/>
                      <a:prstDash val="solid"/>
                      <a:round/>
                      <a:headEnd type="none" w="med" len="med"/>
                      <a:tailEnd type="none" w="med" len="med"/>
                    </a:lnR>
                    <a:lnT>
                      <a:noFill/>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b="0" kern="1200">
                        <a:solidFill>
                          <a:schemeClr val="tx1"/>
                        </a:solidFill>
                        <a:latin typeface="+mn-lt"/>
                        <a:ea typeface="+mn-ea"/>
                        <a:cs typeface="+mn-cs"/>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a:noFill/>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b="0" kern="1200">
                        <a:solidFill>
                          <a:schemeClr val="tx1"/>
                        </a:solidFill>
                        <a:latin typeface="+mn-lt"/>
                        <a:ea typeface="+mn-ea"/>
                        <a:cs typeface="+mn-cs"/>
                      </a:endParaRPr>
                    </a:p>
                  </a:txBody>
                  <a:tcPr anchor="ctr">
                    <a:lnL w="57150" cap="flat" cmpd="sng" algn="ctr">
                      <a:noFill/>
                      <a:prstDash val="solid"/>
                      <a:round/>
                      <a:headEnd type="none" w="med" len="med"/>
                      <a:tailEnd type="none" w="med" len="med"/>
                    </a:lnL>
                    <a:lnR>
                      <a:noFill/>
                    </a:lnR>
                    <a:lnT>
                      <a:noFill/>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9280889"/>
                  </a:ext>
                </a:extLst>
              </a:tr>
              <a:tr h="67586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kern="1200">
                          <a:solidFill>
                            <a:schemeClr val="tx1"/>
                          </a:solidFill>
                          <a:latin typeface="Segoe UI Semibold" panose="020B0702040204020203" pitchFamily="34" charset="0"/>
                          <a:cs typeface="Segoe UI Semibold" panose="020B0702040204020203" pitchFamily="34" charset="0"/>
                        </a:rPr>
                        <a:t>App type</a:t>
                      </a:r>
                      <a:endParaRPr lang="en-US" sz="2000" b="0" kern="1200">
                        <a:solidFill>
                          <a:schemeClr val="tx1"/>
                        </a:solidFill>
                        <a:latin typeface="Segoe UI Semibold" panose="020B0702040204020203" pitchFamily="34" charset="0"/>
                        <a:ea typeface="+mn-ea"/>
                        <a:cs typeface="Segoe UI Semibold" panose="020B0702040204020203" pitchFamily="34" charset="0"/>
                      </a:endParaRPr>
                    </a:p>
                  </a:txBody>
                  <a:tcPr marL="68580" marR="68580" marT="9525" marB="9525" anchor="ctr">
                    <a:lnL>
                      <a:noFill/>
                    </a:lnL>
                    <a:lnR w="12700" cap="flat" cmpd="sng" algn="ctr">
                      <a:noFill/>
                      <a:prstDash val="solid"/>
                      <a:round/>
                      <a:headEnd type="none" w="med" len="med"/>
                      <a:tailEnd type="none" w="med" len="med"/>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b="0" kern="1200">
                        <a:solidFill>
                          <a:schemeClr val="tx1"/>
                        </a:solidFill>
                        <a:latin typeface="+mn-lt"/>
                        <a:ea typeface="+mn-ea"/>
                        <a:cs typeface="+mn-cs"/>
                      </a:endParaRPr>
                    </a:p>
                  </a:txBody>
                  <a:tcPr marL="68580" marR="68580" marT="9525" marB="952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b="0" kern="1200">
                        <a:solidFill>
                          <a:schemeClr val="tx1"/>
                        </a:solidFill>
                        <a:latin typeface="+mn-lt"/>
                        <a:ea typeface="+mn-ea"/>
                        <a:cs typeface="+mn-cs"/>
                      </a:endParaRPr>
                    </a:p>
                  </a:txBody>
                  <a:tcPr marL="68580" marR="68580" marT="9525" marB="9525" anchor="ctr">
                    <a:lnL w="57150" cap="flat" cmpd="sng" algn="ctr">
                      <a:noFill/>
                      <a:prstDash val="solid"/>
                      <a:round/>
                      <a:headEnd type="none" w="med" len="med"/>
                      <a:tailEnd type="none" w="med" len="med"/>
                    </a:lnL>
                    <a:lnR>
                      <a:noFill/>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4774319"/>
                  </a:ext>
                </a:extLst>
              </a:tr>
              <a:tr h="675861">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Segoe UI Semibold" panose="020B0702040204020203" pitchFamily="34" charset="0"/>
                          <a:cs typeface="Segoe UI Semibold" panose="020B0702040204020203" pitchFamily="34" charset="0"/>
                        </a:rPr>
                        <a:t>Permission type</a:t>
                      </a:r>
                    </a:p>
                  </a:txBody>
                  <a:tcPr marL="68580" marR="68580" marT="9525" marB="9525" anchor="ctr">
                    <a:lnL>
                      <a:noFill/>
                    </a:lnL>
                    <a:lnR w="12700" cap="flat" cmpd="sng" algn="ctr">
                      <a:noFill/>
                      <a:prstDash val="solid"/>
                      <a:round/>
                      <a:headEnd type="none" w="med" len="med"/>
                      <a:tailEnd type="none" w="med" len="med"/>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b="0" kern="1200">
                        <a:solidFill>
                          <a:schemeClr val="tx1"/>
                        </a:solidFill>
                        <a:latin typeface="+mn-lt"/>
                        <a:ea typeface="+mn-ea"/>
                        <a:cs typeface="+mn-cs"/>
                      </a:endParaRPr>
                    </a:p>
                  </a:txBody>
                  <a:tcPr marL="68580" marR="68580" marT="9525" marB="952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b="0" kern="1200">
                        <a:solidFill>
                          <a:schemeClr val="tx1"/>
                        </a:solidFill>
                        <a:latin typeface="+mn-lt"/>
                        <a:ea typeface="+mn-ea"/>
                        <a:cs typeface="+mn-cs"/>
                      </a:endParaRPr>
                    </a:p>
                  </a:txBody>
                  <a:tcPr marL="68580" marR="68580" marT="9525" marB="9525" anchor="ctr">
                    <a:lnL w="57150" cap="flat" cmpd="sng" algn="ctr">
                      <a:noFill/>
                      <a:prstDash val="solid"/>
                      <a:round/>
                      <a:headEnd type="none" w="med" len="med"/>
                      <a:tailEnd type="none" w="med" len="med"/>
                    </a:lnL>
                    <a:lnR>
                      <a:noFill/>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2702108"/>
                  </a:ext>
                </a:extLst>
              </a:tr>
              <a:tr h="1118189">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Segoe UI Semibold" panose="020B0702040204020203" pitchFamily="34" charset="0"/>
                          <a:cs typeface="Segoe UI Semibold" panose="020B0702040204020203" pitchFamily="34" charset="0"/>
                        </a:rPr>
                        <a:t>Who can consent</a:t>
                      </a:r>
                    </a:p>
                  </a:txBody>
                  <a:tcPr marL="68580" marR="68580" marT="9525" marB="9525" anchor="ctr">
                    <a:lnL>
                      <a:noFill/>
                    </a:lnL>
                    <a:lnR w="12700" cap="flat" cmpd="sng" algn="ctr">
                      <a:noFill/>
                      <a:prstDash val="solid"/>
                      <a:round/>
                      <a:headEnd type="none" w="med" len="med"/>
                      <a:tailEnd type="none" w="med" len="med"/>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b="0">
                        <a:solidFill>
                          <a:schemeClr val="tx1"/>
                        </a:solidFill>
                        <a:latin typeface="+mn-lt"/>
                      </a:endParaRPr>
                    </a:p>
                  </a:txBody>
                  <a:tcPr marL="68580" marR="68580" marT="9525" marB="9525"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b="0">
                        <a:solidFill>
                          <a:schemeClr val="tx1"/>
                        </a:solidFill>
                        <a:latin typeface="+mn-lt"/>
                      </a:endParaRPr>
                    </a:p>
                  </a:txBody>
                  <a:tcPr marL="68580" marR="68580" marT="9525" marB="9525" anchor="ctr">
                    <a:lnL w="1270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2000" b="0">
                        <a:solidFill>
                          <a:schemeClr val="tx1"/>
                        </a:solidFill>
                        <a:latin typeface="+mn-lt"/>
                      </a:endParaRPr>
                    </a:p>
                  </a:txBody>
                  <a:tcPr marL="68580" marR="68580" marT="9525" marB="9525" anchor="ctr">
                    <a:lnL w="57150" cap="flat" cmpd="sng" algn="ctr">
                      <a:noFill/>
                      <a:prstDash val="solid"/>
                      <a:round/>
                      <a:headEnd type="none" w="med" len="med"/>
                      <a:tailEnd type="none" w="med" len="med"/>
                    </a:lnL>
                    <a:lnR>
                      <a:noFill/>
                    </a:lnR>
                    <a:lnT w="6350" cap="flat" cmpd="sng" algn="ctr">
                      <a:solidFill>
                        <a:srgbClr val="353535"/>
                      </a:solidFill>
                      <a:prstDash val="solid"/>
                      <a:round/>
                      <a:headEnd type="none" w="med" len="med"/>
                      <a:tailEnd type="none" w="med" len="med"/>
                    </a:lnT>
                    <a:lnB w="635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5567369"/>
                  </a:ext>
                </a:extLst>
              </a:tr>
              <a:tr h="171137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Segoe UI Semibold" panose="020B0702040204020203" pitchFamily="34" charset="0"/>
                          <a:cs typeface="Segoe UI Semibold" panose="020B0702040204020203" pitchFamily="34" charset="0"/>
                        </a:rPr>
                        <a:t>Effective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Segoe UI Semibold" panose="020B0702040204020203" pitchFamily="34" charset="0"/>
                          <a:cs typeface="Segoe UI Semibold" panose="020B0702040204020203" pitchFamily="34" charset="0"/>
                        </a:rPr>
                        <a:t>Permissions </a:t>
                      </a:r>
                    </a:p>
                  </a:txBody>
                  <a:tcPr marL="68580" marR="68580" marT="9525" marB="9525" anchor="ctr">
                    <a:lnL>
                      <a:noFill/>
                    </a:lnL>
                    <a:lnR w="12700" cap="flat" cmpd="sng" algn="ctr">
                      <a:noFill/>
                      <a:prstDash val="solid"/>
                      <a:round/>
                      <a:headEnd type="none" w="med" len="med"/>
                      <a:tailEnd type="none" w="med" len="med"/>
                    </a:lnR>
                    <a:lnT w="6350" cap="flat" cmpd="sng" algn="ctr">
                      <a:solidFill>
                        <a:srgbClr val="35353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b="0" dirty="0">
                        <a:solidFill>
                          <a:schemeClr val="tx1"/>
                        </a:solidFill>
                        <a:latin typeface="+mn-lt"/>
                      </a:endParaRPr>
                    </a:p>
                  </a:txBody>
                  <a:tcPr marL="68580" marR="68580" marT="9525" marB="9525"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35353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a:p>
                  </a:txBody>
                  <a:tcPr marL="68580" marR="68580" marT="9525" marB="9525" anchor="ct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b="0" dirty="0">
                        <a:solidFill>
                          <a:schemeClr val="tx1"/>
                        </a:solidFill>
                        <a:latin typeface="+mn-lt"/>
                      </a:endParaRPr>
                    </a:p>
                  </a:txBody>
                  <a:tcPr marL="68580" marR="68580" marT="9525" marB="9525" anchor="ctr">
                    <a:lnL w="57150" cap="flat" cmpd="sng" algn="ctr">
                      <a:noFill/>
                      <a:prstDash val="solid"/>
                      <a:round/>
                      <a:headEnd type="none" w="med" len="med"/>
                      <a:tailEnd type="none" w="med" len="med"/>
                    </a:lnL>
                    <a:lnR>
                      <a:noFill/>
                    </a:lnR>
                    <a:lnT w="6350" cap="flat" cmpd="sng" algn="ctr">
                      <a:solidFill>
                        <a:srgbClr val="35353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3670788"/>
                  </a:ext>
                </a:extLst>
              </a:tr>
            </a:tbl>
          </a:graphicData>
        </a:graphic>
      </p:graphicFrame>
      <p:sp>
        <p:nvSpPr>
          <p:cNvPr id="85" name="TextBox 84">
            <a:extLst>
              <a:ext uri="{FF2B5EF4-FFF2-40B4-BE49-F238E27FC236}">
                <a16:creationId xmlns:a16="http://schemas.microsoft.com/office/drawing/2014/main" id="{E492DF68-638E-4214-AD93-A99F3C23FAE3}"/>
              </a:ext>
            </a:extLst>
          </p:cNvPr>
          <p:cNvSpPr txBox="1"/>
          <p:nvPr/>
        </p:nvSpPr>
        <p:spPr>
          <a:xfrm>
            <a:off x="3317310" y="1450703"/>
            <a:ext cx="3806748" cy="572464"/>
          </a:xfrm>
          <a:prstGeom prst="rect">
            <a:avLst/>
          </a:prstGeom>
          <a:noFill/>
        </p:spPr>
        <p:txBody>
          <a:bodyPr wrap="none" lIns="182880" tIns="146304" rIns="182880" bIns="146304" rtlCol="0">
            <a:spAutoFit/>
          </a:bodyPr>
          <a:lstStyle/>
          <a:p>
            <a:pPr algn="ctr">
              <a:lnSpc>
                <a:spcPct val="90000"/>
              </a:lnSpc>
              <a:spcAft>
                <a:spcPts val="600"/>
              </a:spcAft>
            </a:pPr>
            <a:r>
              <a:rPr lang="en-US" sz="2000">
                <a:solidFill>
                  <a:srgbClr val="353535"/>
                </a:solidFill>
                <a:latin typeface="Segoe UI Semibold" panose="020B0702040204020203" pitchFamily="34" charset="0"/>
                <a:cs typeface="Segoe UI Semibold" panose="020B0702040204020203" pitchFamily="34" charset="0"/>
              </a:rPr>
              <a:t>Get access on behalf of users </a:t>
            </a:r>
          </a:p>
        </p:txBody>
      </p:sp>
      <p:sp>
        <p:nvSpPr>
          <p:cNvPr id="86" name="Rectangle 85">
            <a:extLst>
              <a:ext uri="{FF2B5EF4-FFF2-40B4-BE49-F238E27FC236}">
                <a16:creationId xmlns:a16="http://schemas.microsoft.com/office/drawing/2014/main" id="{183C5D77-E014-47D5-8B4D-09242AA8FB0D}"/>
              </a:ext>
            </a:extLst>
          </p:cNvPr>
          <p:cNvSpPr/>
          <p:nvPr/>
        </p:nvSpPr>
        <p:spPr>
          <a:xfrm>
            <a:off x="8523779" y="1455328"/>
            <a:ext cx="2978058" cy="572464"/>
          </a:xfrm>
          <a:prstGeom prst="rect">
            <a:avLst/>
          </a:prstGeom>
          <a:noFill/>
        </p:spPr>
        <p:txBody>
          <a:bodyPr wrap="none" lIns="182880" tIns="146304" rIns="182880" bIns="146304" rtlCol="0">
            <a:spAutoFit/>
          </a:bodyPr>
          <a:lstStyle/>
          <a:p>
            <a:pPr algn="ctr">
              <a:lnSpc>
                <a:spcPct val="90000"/>
              </a:lnSpc>
              <a:spcAft>
                <a:spcPts val="600"/>
              </a:spcAft>
            </a:pPr>
            <a:r>
              <a:rPr lang="en-US" sz="2000">
                <a:solidFill>
                  <a:srgbClr val="353535"/>
                </a:solidFill>
                <a:latin typeface="Segoe UI Semibold" panose="020B0702040204020203" pitchFamily="34" charset="0"/>
                <a:cs typeface="Segoe UI Semibold" panose="020B0702040204020203" pitchFamily="34" charset="0"/>
              </a:rPr>
              <a:t>Get access as a service</a:t>
            </a:r>
          </a:p>
        </p:txBody>
      </p:sp>
      <p:sp>
        <p:nvSpPr>
          <p:cNvPr id="87" name="TextBox 86">
            <a:extLst>
              <a:ext uri="{FF2B5EF4-FFF2-40B4-BE49-F238E27FC236}">
                <a16:creationId xmlns:a16="http://schemas.microsoft.com/office/drawing/2014/main" id="{50FE942B-2C68-49BE-8806-B5D5749CC9CF}"/>
              </a:ext>
            </a:extLst>
          </p:cNvPr>
          <p:cNvSpPr txBox="1"/>
          <p:nvPr/>
        </p:nvSpPr>
        <p:spPr>
          <a:xfrm>
            <a:off x="3354725" y="2178495"/>
            <a:ext cx="3731919" cy="572464"/>
          </a:xfrm>
          <a:prstGeom prst="rect">
            <a:avLst/>
          </a:prstGeom>
          <a:noFill/>
        </p:spPr>
        <p:txBody>
          <a:bodyPr wrap="none" lIns="182880" tIns="146304" rIns="182880" bIns="146304" rtlCol="0">
            <a:spAutoFit/>
          </a:bodyPr>
          <a:lstStyle/>
          <a:p>
            <a:pPr algn="ctr">
              <a:defRPr/>
            </a:pPr>
            <a:r>
              <a:rPr lang="en-US">
                <a:solidFill>
                  <a:srgbClr val="353535"/>
                </a:solidFill>
                <a:latin typeface="Segoe UI Semilight"/>
              </a:rPr>
              <a:t>Mobile, Web and Single page app</a:t>
            </a:r>
          </a:p>
        </p:txBody>
      </p:sp>
      <p:sp>
        <p:nvSpPr>
          <p:cNvPr id="88" name="TextBox 87">
            <a:extLst>
              <a:ext uri="{FF2B5EF4-FFF2-40B4-BE49-F238E27FC236}">
                <a16:creationId xmlns:a16="http://schemas.microsoft.com/office/drawing/2014/main" id="{122A1902-9958-47D3-BEF4-028FD584D330}"/>
              </a:ext>
            </a:extLst>
          </p:cNvPr>
          <p:cNvSpPr txBox="1"/>
          <p:nvPr/>
        </p:nvSpPr>
        <p:spPr>
          <a:xfrm>
            <a:off x="8403449" y="2178495"/>
            <a:ext cx="3218719" cy="572464"/>
          </a:xfrm>
          <a:prstGeom prst="rect">
            <a:avLst/>
          </a:prstGeom>
          <a:noFill/>
        </p:spPr>
        <p:txBody>
          <a:bodyPr wrap="square" lIns="182880" tIns="146304" rIns="182880" bIns="146304" rtlCol="0">
            <a:spAutoFit/>
          </a:bodyPr>
          <a:lstStyle>
            <a:defPPr>
              <a:defRPr lang="en-US"/>
            </a:defPPr>
            <a:lvl1pPr lvl="0" algn="ctr">
              <a:defRPr sz="2400"/>
            </a:lvl1pPr>
          </a:lstStyle>
          <a:p>
            <a:r>
              <a:rPr lang="en-US" sz="1800" dirty="0">
                <a:solidFill>
                  <a:srgbClr val="353535"/>
                </a:solidFill>
                <a:latin typeface="Segoe UI Semilight"/>
              </a:rPr>
              <a:t>Service and Daemon</a:t>
            </a:r>
          </a:p>
        </p:txBody>
      </p:sp>
      <p:sp>
        <p:nvSpPr>
          <p:cNvPr id="89" name="Rectangle 88">
            <a:extLst>
              <a:ext uri="{FF2B5EF4-FFF2-40B4-BE49-F238E27FC236}">
                <a16:creationId xmlns:a16="http://schemas.microsoft.com/office/drawing/2014/main" id="{C625CE1C-7B08-4E1F-A9D8-F6DC5F1501B6}"/>
              </a:ext>
            </a:extLst>
          </p:cNvPr>
          <p:cNvSpPr/>
          <p:nvPr/>
        </p:nvSpPr>
        <p:spPr>
          <a:xfrm>
            <a:off x="2662873" y="3682462"/>
            <a:ext cx="2475477" cy="646331"/>
          </a:xfrm>
          <a:prstGeom prst="rect">
            <a:avLst/>
          </a:prstGeom>
        </p:spPr>
        <p:txBody>
          <a:bodyPr wrap="square">
            <a:spAutoFit/>
          </a:bodyPr>
          <a:lstStyle/>
          <a:p>
            <a:pPr algn="ctr">
              <a:defRPr/>
            </a:pPr>
            <a:r>
              <a:rPr lang="en-US">
                <a:solidFill>
                  <a:srgbClr val="353535"/>
                </a:solidFill>
                <a:latin typeface="Segoe UI Semilight"/>
              </a:rPr>
              <a:t>Users can consent </a:t>
            </a:r>
          </a:p>
          <a:p>
            <a:pPr algn="ctr">
              <a:defRPr/>
            </a:pPr>
            <a:r>
              <a:rPr lang="en-US">
                <a:solidFill>
                  <a:srgbClr val="353535"/>
                </a:solidFill>
                <a:latin typeface="Segoe UI Semilight"/>
              </a:rPr>
              <a:t>for their data</a:t>
            </a:r>
          </a:p>
        </p:txBody>
      </p:sp>
      <p:sp>
        <p:nvSpPr>
          <p:cNvPr id="90" name="Rectangle 89">
            <a:extLst>
              <a:ext uri="{FF2B5EF4-FFF2-40B4-BE49-F238E27FC236}">
                <a16:creationId xmlns:a16="http://schemas.microsoft.com/office/drawing/2014/main" id="{50C20BF0-1820-4F46-9279-F9839BC7E85C}"/>
              </a:ext>
            </a:extLst>
          </p:cNvPr>
          <p:cNvSpPr/>
          <p:nvPr/>
        </p:nvSpPr>
        <p:spPr>
          <a:xfrm>
            <a:off x="5019418" y="3682462"/>
            <a:ext cx="2800390" cy="646331"/>
          </a:xfrm>
          <a:prstGeom prst="rect">
            <a:avLst/>
          </a:prstGeom>
        </p:spPr>
        <p:txBody>
          <a:bodyPr wrap="square">
            <a:spAutoFit/>
          </a:bodyPr>
          <a:lstStyle/>
          <a:p>
            <a:pPr algn="ctr"/>
            <a:r>
              <a:rPr lang="en-US">
                <a:solidFill>
                  <a:srgbClr val="353535"/>
                </a:solidFill>
                <a:latin typeface="Segoe UI Semilight"/>
              </a:rPr>
              <a:t>Admin can consent</a:t>
            </a:r>
          </a:p>
          <a:p>
            <a:pPr algn="ctr"/>
            <a:r>
              <a:rPr lang="en-US">
                <a:solidFill>
                  <a:srgbClr val="353535"/>
                </a:solidFill>
                <a:latin typeface="Segoe UI Semilight"/>
              </a:rPr>
              <a:t>for them or for all users</a:t>
            </a:r>
          </a:p>
        </p:txBody>
      </p:sp>
      <p:sp>
        <p:nvSpPr>
          <p:cNvPr id="91" name="Rectangle 90">
            <a:extLst>
              <a:ext uri="{FF2B5EF4-FFF2-40B4-BE49-F238E27FC236}">
                <a16:creationId xmlns:a16="http://schemas.microsoft.com/office/drawing/2014/main" id="{D9634DE0-5FBD-437C-8C01-47DFA6707AE8}"/>
              </a:ext>
            </a:extLst>
          </p:cNvPr>
          <p:cNvSpPr/>
          <p:nvPr/>
        </p:nvSpPr>
        <p:spPr>
          <a:xfrm>
            <a:off x="9317746" y="3682462"/>
            <a:ext cx="1390124" cy="646331"/>
          </a:xfrm>
          <a:prstGeom prst="rect">
            <a:avLst/>
          </a:prstGeom>
        </p:spPr>
        <p:txBody>
          <a:bodyPr wrap="none">
            <a:spAutoFit/>
          </a:bodyPr>
          <a:lstStyle/>
          <a:p>
            <a:pPr algn="ctr">
              <a:defRPr/>
            </a:pPr>
            <a:r>
              <a:rPr lang="en-US">
                <a:solidFill>
                  <a:srgbClr val="353535"/>
                </a:solidFill>
                <a:latin typeface="Segoe UI Semilight"/>
              </a:rPr>
              <a:t>Only admin </a:t>
            </a:r>
            <a:br>
              <a:rPr lang="en-US">
                <a:solidFill>
                  <a:srgbClr val="353535"/>
                </a:solidFill>
                <a:latin typeface="Segoe UI Semilight"/>
              </a:rPr>
            </a:br>
            <a:r>
              <a:rPr lang="en-US">
                <a:solidFill>
                  <a:srgbClr val="353535"/>
                </a:solidFill>
                <a:latin typeface="Segoe UI Semilight"/>
              </a:rPr>
              <a:t>can consent</a:t>
            </a:r>
          </a:p>
        </p:txBody>
      </p:sp>
      <p:grpSp>
        <p:nvGrpSpPr>
          <p:cNvPr id="92" name="Group 91">
            <a:extLst>
              <a:ext uri="{FF2B5EF4-FFF2-40B4-BE49-F238E27FC236}">
                <a16:creationId xmlns:a16="http://schemas.microsoft.com/office/drawing/2014/main" id="{044A13A9-54EE-476A-B6E9-86F2CB7B0BF7}"/>
              </a:ext>
            </a:extLst>
          </p:cNvPr>
          <p:cNvGrpSpPr/>
          <p:nvPr/>
        </p:nvGrpSpPr>
        <p:grpSpPr>
          <a:xfrm>
            <a:off x="3451396" y="4999084"/>
            <a:ext cx="3538576" cy="1007983"/>
            <a:chOff x="3777114" y="4751921"/>
            <a:chExt cx="3538576" cy="1007983"/>
          </a:xfrm>
        </p:grpSpPr>
        <p:sp>
          <p:nvSpPr>
            <p:cNvPr id="93" name="Oval 92">
              <a:extLst>
                <a:ext uri="{FF2B5EF4-FFF2-40B4-BE49-F238E27FC236}">
                  <a16:creationId xmlns:a16="http://schemas.microsoft.com/office/drawing/2014/main" id="{D667D589-D1D7-4432-B532-085DEC79D717}"/>
                </a:ext>
              </a:extLst>
            </p:cNvPr>
            <p:cNvSpPr/>
            <p:nvPr/>
          </p:nvSpPr>
          <p:spPr bwMode="auto">
            <a:xfrm>
              <a:off x="3777114" y="4751921"/>
              <a:ext cx="2133235" cy="1007983"/>
            </a:xfrm>
            <a:prstGeom prst="ellipse">
              <a:avLst/>
            </a:prstGeom>
            <a:solidFill>
              <a:schemeClr val="accent3">
                <a:lumMod val="40000"/>
                <a:lumOff val="60000"/>
                <a:alpha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67C3EA96-CED5-416F-8248-0FB6AD096CAA}"/>
                </a:ext>
              </a:extLst>
            </p:cNvPr>
            <p:cNvSpPr/>
            <p:nvPr/>
          </p:nvSpPr>
          <p:spPr>
            <a:xfrm>
              <a:off x="3960906" y="4941618"/>
              <a:ext cx="1247147"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rPr>
                <a:t>App permissions</a:t>
              </a:r>
            </a:p>
          </p:txBody>
        </p:sp>
        <p:sp>
          <p:nvSpPr>
            <p:cNvPr id="95" name="Oval 94">
              <a:extLst>
                <a:ext uri="{FF2B5EF4-FFF2-40B4-BE49-F238E27FC236}">
                  <a16:creationId xmlns:a16="http://schemas.microsoft.com/office/drawing/2014/main" id="{0D112F20-93AA-44DA-9A5F-FF35DF855A38}"/>
                </a:ext>
              </a:extLst>
            </p:cNvPr>
            <p:cNvSpPr/>
            <p:nvPr/>
          </p:nvSpPr>
          <p:spPr bwMode="auto">
            <a:xfrm>
              <a:off x="5182455" y="4751921"/>
              <a:ext cx="2133235" cy="1007983"/>
            </a:xfrm>
            <a:prstGeom prst="ellipse">
              <a:avLst/>
            </a:prstGeom>
            <a:solidFill>
              <a:schemeClr val="accent3">
                <a:lumMod val="40000"/>
                <a:lumOff val="60000"/>
                <a:alpha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183DA4D5-7BCA-49DF-A4BC-04CBE28688ED}"/>
                </a:ext>
              </a:extLst>
            </p:cNvPr>
            <p:cNvSpPr/>
            <p:nvPr/>
          </p:nvSpPr>
          <p:spPr>
            <a:xfrm>
              <a:off x="5884751" y="4941618"/>
              <a:ext cx="1247147" cy="58477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rPr>
                <a:t>User permissions</a:t>
              </a:r>
            </a:p>
          </p:txBody>
        </p:sp>
        <p:sp>
          <p:nvSpPr>
            <p:cNvPr id="97" name="Freeform: Shape 96">
              <a:extLst>
                <a:ext uri="{FF2B5EF4-FFF2-40B4-BE49-F238E27FC236}">
                  <a16:creationId xmlns:a16="http://schemas.microsoft.com/office/drawing/2014/main" id="{DA3C26B9-1DD1-42D0-A4BA-7DDBD899D2C8}"/>
                </a:ext>
              </a:extLst>
            </p:cNvPr>
            <p:cNvSpPr/>
            <p:nvPr/>
          </p:nvSpPr>
          <p:spPr bwMode="auto">
            <a:xfrm>
              <a:off x="5182455" y="4879441"/>
              <a:ext cx="727895" cy="752941"/>
            </a:xfrm>
            <a:custGeom>
              <a:avLst/>
              <a:gdLst>
                <a:gd name="connsiteX0" fmla="*/ 363948 w 727895"/>
                <a:gd name="connsiteY0" fmla="*/ 0 h 752941"/>
                <a:gd name="connsiteX1" fmla="*/ 415490 w 727895"/>
                <a:gd name="connsiteY1" fmla="*/ 20094 h 752941"/>
                <a:gd name="connsiteX2" fmla="*/ 727895 w 727895"/>
                <a:gd name="connsiteY2" fmla="*/ 376470 h 752941"/>
                <a:gd name="connsiteX3" fmla="*/ 415490 w 727895"/>
                <a:gd name="connsiteY3" fmla="*/ 732846 h 752941"/>
                <a:gd name="connsiteX4" fmla="*/ 363948 w 727895"/>
                <a:gd name="connsiteY4" fmla="*/ 752941 h 752941"/>
                <a:gd name="connsiteX5" fmla="*/ 312405 w 727895"/>
                <a:gd name="connsiteY5" fmla="*/ 732846 h 752941"/>
                <a:gd name="connsiteX6" fmla="*/ 0 w 727895"/>
                <a:gd name="connsiteY6" fmla="*/ 376470 h 752941"/>
                <a:gd name="connsiteX7" fmla="*/ 312405 w 727895"/>
                <a:gd name="connsiteY7" fmla="*/ 20094 h 75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895" h="752941">
                  <a:moveTo>
                    <a:pt x="363948" y="0"/>
                  </a:moveTo>
                  <a:lnTo>
                    <a:pt x="415490" y="20094"/>
                  </a:lnTo>
                  <a:cubicBezTo>
                    <a:pt x="608510" y="111299"/>
                    <a:pt x="727895" y="237297"/>
                    <a:pt x="727895" y="376470"/>
                  </a:cubicBezTo>
                  <a:cubicBezTo>
                    <a:pt x="727895" y="515644"/>
                    <a:pt x="608510" y="641642"/>
                    <a:pt x="415490" y="732846"/>
                  </a:cubicBezTo>
                  <a:lnTo>
                    <a:pt x="363948" y="752941"/>
                  </a:lnTo>
                  <a:lnTo>
                    <a:pt x="312405" y="732846"/>
                  </a:lnTo>
                  <a:cubicBezTo>
                    <a:pt x="119386" y="641642"/>
                    <a:pt x="0" y="515644"/>
                    <a:pt x="0" y="376470"/>
                  </a:cubicBezTo>
                  <a:cubicBezTo>
                    <a:pt x="0" y="237297"/>
                    <a:pt x="119386" y="111299"/>
                    <a:pt x="312405" y="20094"/>
                  </a:cubicBezTo>
                  <a:close/>
                </a:path>
              </a:pathLst>
            </a:custGeom>
            <a:solidFill>
              <a:srgbClr val="00BCF2">
                <a:alpha val="7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E47177CE-8883-4FC3-B27D-232F9DFF12FE}"/>
              </a:ext>
            </a:extLst>
          </p:cNvPr>
          <p:cNvGrpSpPr/>
          <p:nvPr/>
        </p:nvGrpSpPr>
        <p:grpSpPr>
          <a:xfrm>
            <a:off x="8946191" y="5003709"/>
            <a:ext cx="2133235" cy="1007983"/>
            <a:chOff x="8858662" y="4751921"/>
            <a:chExt cx="2133235" cy="1007983"/>
          </a:xfrm>
        </p:grpSpPr>
        <p:sp>
          <p:nvSpPr>
            <p:cNvPr id="99" name="Oval 98">
              <a:extLst>
                <a:ext uri="{FF2B5EF4-FFF2-40B4-BE49-F238E27FC236}">
                  <a16:creationId xmlns:a16="http://schemas.microsoft.com/office/drawing/2014/main" id="{B257E13C-1CED-4546-A31E-7881837AA1C0}"/>
                </a:ext>
              </a:extLst>
            </p:cNvPr>
            <p:cNvSpPr/>
            <p:nvPr/>
          </p:nvSpPr>
          <p:spPr bwMode="auto">
            <a:xfrm>
              <a:off x="8858662" y="4751921"/>
              <a:ext cx="2133235" cy="1007983"/>
            </a:xfrm>
            <a:prstGeom prst="ellipse">
              <a:avLst/>
            </a:prstGeom>
            <a:solidFill>
              <a:srgbClr val="00BCF2"/>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Rectangle 99">
              <a:extLst>
                <a:ext uri="{FF2B5EF4-FFF2-40B4-BE49-F238E27FC236}">
                  <a16:creationId xmlns:a16="http://schemas.microsoft.com/office/drawing/2014/main" id="{FD0E4310-5EA6-4584-BC93-2B966240642F}"/>
                </a:ext>
              </a:extLst>
            </p:cNvPr>
            <p:cNvSpPr/>
            <p:nvPr/>
          </p:nvSpPr>
          <p:spPr>
            <a:xfrm>
              <a:off x="9160488" y="4867094"/>
              <a:ext cx="1529584" cy="70788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rPr>
                <a:t>App permissions</a:t>
              </a:r>
            </a:p>
          </p:txBody>
        </p:sp>
      </p:grpSp>
      <p:cxnSp>
        <p:nvCxnSpPr>
          <p:cNvPr id="101" name="Straight Connector 100">
            <a:extLst>
              <a:ext uri="{FF2B5EF4-FFF2-40B4-BE49-F238E27FC236}">
                <a16:creationId xmlns:a16="http://schemas.microsoft.com/office/drawing/2014/main" id="{2017387B-FCD0-400A-A4EF-87B7BADFDF2F}"/>
              </a:ext>
            </a:extLst>
          </p:cNvPr>
          <p:cNvCxnSpPr>
            <a:cxnSpLocks/>
          </p:cNvCxnSpPr>
          <p:nvPr/>
        </p:nvCxnSpPr>
        <p:spPr>
          <a:xfrm>
            <a:off x="5025006" y="3497262"/>
            <a:ext cx="0" cy="1095270"/>
          </a:xfrm>
          <a:prstGeom prst="line">
            <a:avLst/>
          </a:prstGeom>
          <a:noFill/>
          <a:ln w="28575" cap="flat" cmpd="sng" algn="ctr">
            <a:solidFill>
              <a:srgbClr val="E6E6E6"/>
            </a:solidFill>
            <a:prstDash val="solid"/>
            <a:headEnd type="none"/>
            <a:tailEnd type="none"/>
          </a:ln>
          <a:effectLst/>
        </p:spPr>
      </p:cxnSp>
      <p:sp>
        <p:nvSpPr>
          <p:cNvPr id="102" name="TextBox 101">
            <a:extLst>
              <a:ext uri="{FF2B5EF4-FFF2-40B4-BE49-F238E27FC236}">
                <a16:creationId xmlns:a16="http://schemas.microsoft.com/office/drawing/2014/main" id="{7FC740AF-7EDB-4F35-9229-50717E7B981A}"/>
              </a:ext>
            </a:extLst>
          </p:cNvPr>
          <p:cNvSpPr txBox="1"/>
          <p:nvPr/>
        </p:nvSpPr>
        <p:spPr>
          <a:xfrm>
            <a:off x="8403449" y="2834409"/>
            <a:ext cx="3218719" cy="572464"/>
          </a:xfrm>
          <a:prstGeom prst="rect">
            <a:avLst/>
          </a:prstGeom>
          <a:noFill/>
        </p:spPr>
        <p:txBody>
          <a:bodyPr wrap="square" lIns="182880" tIns="146304" rIns="182880" bIns="146304" rtlCol="0">
            <a:spAutoFit/>
          </a:bodyPr>
          <a:lstStyle>
            <a:defPPr>
              <a:defRPr lang="en-US"/>
            </a:defPPr>
            <a:lvl1pPr lvl="0" algn="ctr">
              <a:defRPr sz="2400"/>
            </a:lvl1pPr>
          </a:lstStyle>
          <a:p>
            <a:r>
              <a:rPr lang="en-US" sz="1800">
                <a:solidFill>
                  <a:srgbClr val="353535"/>
                </a:solidFill>
                <a:latin typeface="Segoe UI Semilight"/>
              </a:rPr>
              <a:t>Application permission</a:t>
            </a:r>
          </a:p>
        </p:txBody>
      </p:sp>
      <p:sp>
        <p:nvSpPr>
          <p:cNvPr id="103" name="TextBox 102">
            <a:extLst>
              <a:ext uri="{FF2B5EF4-FFF2-40B4-BE49-F238E27FC236}">
                <a16:creationId xmlns:a16="http://schemas.microsoft.com/office/drawing/2014/main" id="{FB8B54CA-3E7D-4BEA-BB0F-AA15BFFBEA11}"/>
              </a:ext>
            </a:extLst>
          </p:cNvPr>
          <p:cNvSpPr txBox="1"/>
          <p:nvPr/>
        </p:nvSpPr>
        <p:spPr>
          <a:xfrm>
            <a:off x="2951427" y="2829950"/>
            <a:ext cx="4538514" cy="572464"/>
          </a:xfrm>
          <a:prstGeom prst="rect">
            <a:avLst/>
          </a:prstGeom>
          <a:noFill/>
        </p:spPr>
        <p:txBody>
          <a:bodyPr wrap="square" lIns="182880" tIns="146304" rIns="182880" bIns="146304" rtlCol="0">
            <a:spAutoFit/>
          </a:bodyPr>
          <a:lstStyle>
            <a:defPPr>
              <a:defRPr lang="en-US"/>
            </a:defPPr>
            <a:lvl1pPr lvl="0" algn="ctr">
              <a:defRPr sz="2400"/>
            </a:lvl1pPr>
          </a:lstStyle>
          <a:p>
            <a:pPr>
              <a:defRPr/>
            </a:pPr>
            <a:r>
              <a:rPr lang="en-US" sz="1800">
                <a:solidFill>
                  <a:srgbClr val="353535"/>
                </a:solidFill>
                <a:latin typeface="Segoe UI Semilight"/>
              </a:rPr>
              <a:t>Delegated permission (user permission)</a:t>
            </a:r>
          </a:p>
        </p:txBody>
      </p:sp>
    </p:spTree>
    <p:extLst>
      <p:ext uri="{BB962C8B-B14F-4D97-AF65-F5344CB8AC3E}">
        <p14:creationId xmlns:p14="http://schemas.microsoft.com/office/powerpoint/2010/main" val="7059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750" fill="hold"/>
                                        <p:tgtEl>
                                          <p:spTgt spid="85"/>
                                        </p:tgtEl>
                                        <p:attrNameLst>
                                          <p:attrName>ppt_x</p:attrName>
                                        </p:attrNameLst>
                                      </p:cBhvr>
                                      <p:tavLst>
                                        <p:tav tm="0">
                                          <p:val>
                                            <p:strVal val="1+#ppt_w/2"/>
                                          </p:val>
                                        </p:tav>
                                        <p:tav tm="100000">
                                          <p:val>
                                            <p:strVal val="#ppt_x"/>
                                          </p:val>
                                        </p:tav>
                                      </p:tavLst>
                                    </p:anim>
                                    <p:anim calcmode="lin" valueType="num">
                                      <p:cBhvr additive="base">
                                        <p:cTn id="8" dur="750" fill="hold"/>
                                        <p:tgtEl>
                                          <p:spTgt spid="8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grpId="0" nodeType="click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additive="base">
                                        <p:cTn id="16" dur="750" fill="hold"/>
                                        <p:tgtEl>
                                          <p:spTgt spid="87"/>
                                        </p:tgtEl>
                                        <p:attrNameLst>
                                          <p:attrName>ppt_x</p:attrName>
                                        </p:attrNameLst>
                                      </p:cBhvr>
                                      <p:tavLst>
                                        <p:tav tm="0">
                                          <p:val>
                                            <p:strVal val="1+#ppt_w/2"/>
                                          </p:val>
                                        </p:tav>
                                        <p:tav tm="100000">
                                          <p:val>
                                            <p:strVal val="#ppt_x"/>
                                          </p:val>
                                        </p:tav>
                                      </p:tavLst>
                                    </p:anim>
                                    <p:anim calcmode="lin" valueType="num">
                                      <p:cBhvr additive="base">
                                        <p:cTn id="17" dur="75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decel="100000" fill="hold" grpId="0" nodeType="clickEffect">
                                  <p:stCondLst>
                                    <p:cond delay="0"/>
                                  </p:stCondLst>
                                  <p:childTnLst>
                                    <p:set>
                                      <p:cBhvr>
                                        <p:cTn id="21" dur="1" fill="hold">
                                          <p:stCondLst>
                                            <p:cond delay="0"/>
                                          </p:stCondLst>
                                        </p:cTn>
                                        <p:tgtEl>
                                          <p:spTgt spid="103"/>
                                        </p:tgtEl>
                                        <p:attrNameLst>
                                          <p:attrName>style.visibility</p:attrName>
                                        </p:attrNameLst>
                                      </p:cBhvr>
                                      <p:to>
                                        <p:strVal val="visible"/>
                                      </p:to>
                                    </p:set>
                                    <p:anim calcmode="lin" valueType="num">
                                      <p:cBhvr additive="base">
                                        <p:cTn id="22" dur="750" fill="hold"/>
                                        <p:tgtEl>
                                          <p:spTgt spid="103"/>
                                        </p:tgtEl>
                                        <p:attrNameLst>
                                          <p:attrName>ppt_x</p:attrName>
                                        </p:attrNameLst>
                                      </p:cBhvr>
                                      <p:tavLst>
                                        <p:tav tm="0">
                                          <p:val>
                                            <p:strVal val="1+#ppt_w/2"/>
                                          </p:val>
                                        </p:tav>
                                        <p:tav tm="100000">
                                          <p:val>
                                            <p:strVal val="#ppt_x"/>
                                          </p:val>
                                        </p:tav>
                                      </p:tavLst>
                                    </p:anim>
                                    <p:anim calcmode="lin" valueType="num">
                                      <p:cBhvr additive="base">
                                        <p:cTn id="23" dur="75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decel="100000" fill="hold" grpId="0" nodeType="clickEffect">
                                  <p:stCondLst>
                                    <p:cond delay="0"/>
                                  </p:stCondLst>
                                  <p:childTnLst>
                                    <p:set>
                                      <p:cBhvr>
                                        <p:cTn id="27" dur="1" fill="hold">
                                          <p:stCondLst>
                                            <p:cond delay="0"/>
                                          </p:stCondLst>
                                        </p:cTn>
                                        <p:tgtEl>
                                          <p:spTgt spid="89"/>
                                        </p:tgtEl>
                                        <p:attrNameLst>
                                          <p:attrName>style.visibility</p:attrName>
                                        </p:attrNameLst>
                                      </p:cBhvr>
                                      <p:to>
                                        <p:strVal val="visible"/>
                                      </p:to>
                                    </p:set>
                                    <p:anim calcmode="lin" valueType="num">
                                      <p:cBhvr additive="base">
                                        <p:cTn id="28" dur="750" fill="hold"/>
                                        <p:tgtEl>
                                          <p:spTgt spid="89"/>
                                        </p:tgtEl>
                                        <p:attrNameLst>
                                          <p:attrName>ppt_x</p:attrName>
                                        </p:attrNameLst>
                                      </p:cBhvr>
                                      <p:tavLst>
                                        <p:tav tm="0">
                                          <p:val>
                                            <p:strVal val="1+#ppt_w/2"/>
                                          </p:val>
                                        </p:tav>
                                        <p:tav tm="100000">
                                          <p:val>
                                            <p:strVal val="#ppt_x"/>
                                          </p:val>
                                        </p:tav>
                                      </p:tavLst>
                                    </p:anim>
                                    <p:anim calcmode="lin" valueType="num">
                                      <p:cBhvr additive="base">
                                        <p:cTn id="29" dur="750" fill="hold"/>
                                        <p:tgtEl>
                                          <p:spTgt spid="89"/>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250"/>
                                  </p:stCondLst>
                                  <p:childTnLst>
                                    <p:set>
                                      <p:cBhvr>
                                        <p:cTn id="31" dur="1" fill="hold">
                                          <p:stCondLst>
                                            <p:cond delay="0"/>
                                          </p:stCondLst>
                                        </p:cTn>
                                        <p:tgtEl>
                                          <p:spTgt spid="90"/>
                                        </p:tgtEl>
                                        <p:attrNameLst>
                                          <p:attrName>style.visibility</p:attrName>
                                        </p:attrNameLst>
                                      </p:cBhvr>
                                      <p:to>
                                        <p:strVal val="visible"/>
                                      </p:to>
                                    </p:set>
                                    <p:anim calcmode="lin" valueType="num">
                                      <p:cBhvr additive="base">
                                        <p:cTn id="32" dur="750" fill="hold"/>
                                        <p:tgtEl>
                                          <p:spTgt spid="90"/>
                                        </p:tgtEl>
                                        <p:attrNameLst>
                                          <p:attrName>ppt_x</p:attrName>
                                        </p:attrNameLst>
                                      </p:cBhvr>
                                      <p:tavLst>
                                        <p:tav tm="0">
                                          <p:val>
                                            <p:strVal val="1+#ppt_w/2"/>
                                          </p:val>
                                        </p:tav>
                                        <p:tav tm="100000">
                                          <p:val>
                                            <p:strVal val="#ppt_x"/>
                                          </p:val>
                                        </p:tav>
                                      </p:tavLst>
                                    </p:anim>
                                    <p:anim calcmode="lin" valueType="num">
                                      <p:cBhvr additive="base">
                                        <p:cTn id="33" dur="750" fill="hold"/>
                                        <p:tgtEl>
                                          <p:spTgt spid="90"/>
                                        </p:tgtEl>
                                        <p:attrNameLst>
                                          <p:attrName>ppt_y</p:attrName>
                                        </p:attrNameLst>
                                      </p:cBhvr>
                                      <p:tavLst>
                                        <p:tav tm="0">
                                          <p:val>
                                            <p:strVal val="#ppt_y"/>
                                          </p:val>
                                        </p:tav>
                                        <p:tav tm="100000">
                                          <p:val>
                                            <p:strVal val="#ppt_y"/>
                                          </p:val>
                                        </p:tav>
                                      </p:tavLst>
                                    </p:anim>
                                  </p:childTnLst>
                                </p:cTn>
                              </p:par>
                              <p:par>
                                <p:cTn id="34" presetID="22" presetClass="entr" presetSubtype="1" fill="hold" nodeType="withEffect">
                                  <p:stCondLst>
                                    <p:cond delay="250"/>
                                  </p:stCondLst>
                                  <p:childTnLst>
                                    <p:set>
                                      <p:cBhvr>
                                        <p:cTn id="35" dur="1" fill="hold">
                                          <p:stCondLst>
                                            <p:cond delay="0"/>
                                          </p:stCondLst>
                                        </p:cTn>
                                        <p:tgtEl>
                                          <p:spTgt spid="101"/>
                                        </p:tgtEl>
                                        <p:attrNameLst>
                                          <p:attrName>style.visibility</p:attrName>
                                        </p:attrNameLst>
                                      </p:cBhvr>
                                      <p:to>
                                        <p:strVal val="visible"/>
                                      </p:to>
                                    </p:set>
                                    <p:animEffect transition="in" filter="wipe(up)">
                                      <p:cBhvr>
                                        <p:cTn id="36" dur="500"/>
                                        <p:tgtEl>
                                          <p:spTgt spid="10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decel="100000" fill="hold" nodeType="clickEffect">
                                  <p:stCondLst>
                                    <p:cond delay="0"/>
                                  </p:stCondLst>
                                  <p:childTnLst>
                                    <p:set>
                                      <p:cBhvr>
                                        <p:cTn id="40" dur="1" fill="hold">
                                          <p:stCondLst>
                                            <p:cond delay="0"/>
                                          </p:stCondLst>
                                        </p:cTn>
                                        <p:tgtEl>
                                          <p:spTgt spid="92"/>
                                        </p:tgtEl>
                                        <p:attrNameLst>
                                          <p:attrName>style.visibility</p:attrName>
                                        </p:attrNameLst>
                                      </p:cBhvr>
                                      <p:to>
                                        <p:strVal val="visible"/>
                                      </p:to>
                                    </p:set>
                                    <p:anim calcmode="lin" valueType="num">
                                      <p:cBhvr additive="base">
                                        <p:cTn id="41" dur="750" fill="hold"/>
                                        <p:tgtEl>
                                          <p:spTgt spid="92"/>
                                        </p:tgtEl>
                                        <p:attrNameLst>
                                          <p:attrName>ppt_x</p:attrName>
                                        </p:attrNameLst>
                                      </p:cBhvr>
                                      <p:tavLst>
                                        <p:tav tm="0">
                                          <p:val>
                                            <p:strVal val="1+#ppt_w/2"/>
                                          </p:val>
                                        </p:tav>
                                        <p:tav tm="100000">
                                          <p:val>
                                            <p:strVal val="#ppt_x"/>
                                          </p:val>
                                        </p:tav>
                                      </p:tavLst>
                                    </p:anim>
                                    <p:anim calcmode="lin" valueType="num">
                                      <p:cBhvr additive="base">
                                        <p:cTn id="42" dur="750" fill="hold"/>
                                        <p:tgtEl>
                                          <p:spTgt spid="9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decel="10000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anim calcmode="lin" valueType="num">
                                      <p:cBhvr additive="base">
                                        <p:cTn id="47" dur="750" fill="hold"/>
                                        <p:tgtEl>
                                          <p:spTgt spid="86"/>
                                        </p:tgtEl>
                                        <p:attrNameLst>
                                          <p:attrName>ppt_x</p:attrName>
                                        </p:attrNameLst>
                                      </p:cBhvr>
                                      <p:tavLst>
                                        <p:tav tm="0">
                                          <p:val>
                                            <p:strVal val="1+#ppt_w/2"/>
                                          </p:val>
                                        </p:tav>
                                        <p:tav tm="100000">
                                          <p:val>
                                            <p:strVal val="#ppt_x"/>
                                          </p:val>
                                        </p:tav>
                                      </p:tavLst>
                                    </p:anim>
                                    <p:anim calcmode="lin" valueType="num">
                                      <p:cBhvr additive="base">
                                        <p:cTn id="48" dur="750" fill="hold"/>
                                        <p:tgtEl>
                                          <p:spTgt spid="86"/>
                                        </p:tgtEl>
                                        <p:attrNameLst>
                                          <p:attrName>ppt_y</p:attrName>
                                        </p:attrNameLst>
                                      </p:cBhvr>
                                      <p:tavLst>
                                        <p:tav tm="0">
                                          <p:val>
                                            <p:strVal val="#ppt_y"/>
                                          </p:val>
                                        </p:tav>
                                        <p:tav tm="100000">
                                          <p:val>
                                            <p:strVal val="#ppt_y"/>
                                          </p:val>
                                        </p:tav>
                                      </p:tavLst>
                                    </p:anim>
                                  </p:childTnLst>
                                </p:cTn>
                              </p:par>
                              <p:par>
                                <p:cTn id="49" presetID="10" presetClass="entr" presetSubtype="0" fill="hold" grpId="0" nodeType="withEffect">
                                  <p:stCondLst>
                                    <p:cond delay="25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decel="100000" fill="hold" grpId="0" nodeType="clickEffect">
                                  <p:stCondLst>
                                    <p:cond delay="0"/>
                                  </p:stCondLst>
                                  <p:childTnLst>
                                    <p:set>
                                      <p:cBhvr>
                                        <p:cTn id="55" dur="1" fill="hold">
                                          <p:stCondLst>
                                            <p:cond delay="0"/>
                                          </p:stCondLst>
                                        </p:cTn>
                                        <p:tgtEl>
                                          <p:spTgt spid="88"/>
                                        </p:tgtEl>
                                        <p:attrNameLst>
                                          <p:attrName>style.visibility</p:attrName>
                                        </p:attrNameLst>
                                      </p:cBhvr>
                                      <p:to>
                                        <p:strVal val="visible"/>
                                      </p:to>
                                    </p:set>
                                    <p:anim calcmode="lin" valueType="num">
                                      <p:cBhvr additive="base">
                                        <p:cTn id="56" dur="750" fill="hold"/>
                                        <p:tgtEl>
                                          <p:spTgt spid="88"/>
                                        </p:tgtEl>
                                        <p:attrNameLst>
                                          <p:attrName>ppt_x</p:attrName>
                                        </p:attrNameLst>
                                      </p:cBhvr>
                                      <p:tavLst>
                                        <p:tav tm="0">
                                          <p:val>
                                            <p:strVal val="1+#ppt_w/2"/>
                                          </p:val>
                                        </p:tav>
                                        <p:tav tm="100000">
                                          <p:val>
                                            <p:strVal val="#ppt_x"/>
                                          </p:val>
                                        </p:tav>
                                      </p:tavLst>
                                    </p:anim>
                                    <p:anim calcmode="lin" valueType="num">
                                      <p:cBhvr additive="base">
                                        <p:cTn id="57" dur="75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decel="100000" fill="hold" grpId="0" nodeType="clickEffect">
                                  <p:stCondLst>
                                    <p:cond delay="0"/>
                                  </p:stCondLst>
                                  <p:childTnLst>
                                    <p:set>
                                      <p:cBhvr>
                                        <p:cTn id="61" dur="1" fill="hold">
                                          <p:stCondLst>
                                            <p:cond delay="0"/>
                                          </p:stCondLst>
                                        </p:cTn>
                                        <p:tgtEl>
                                          <p:spTgt spid="102"/>
                                        </p:tgtEl>
                                        <p:attrNameLst>
                                          <p:attrName>style.visibility</p:attrName>
                                        </p:attrNameLst>
                                      </p:cBhvr>
                                      <p:to>
                                        <p:strVal val="visible"/>
                                      </p:to>
                                    </p:set>
                                    <p:anim calcmode="lin" valueType="num">
                                      <p:cBhvr additive="base">
                                        <p:cTn id="62" dur="750" fill="hold"/>
                                        <p:tgtEl>
                                          <p:spTgt spid="102"/>
                                        </p:tgtEl>
                                        <p:attrNameLst>
                                          <p:attrName>ppt_x</p:attrName>
                                        </p:attrNameLst>
                                      </p:cBhvr>
                                      <p:tavLst>
                                        <p:tav tm="0">
                                          <p:val>
                                            <p:strVal val="1+#ppt_w/2"/>
                                          </p:val>
                                        </p:tav>
                                        <p:tav tm="100000">
                                          <p:val>
                                            <p:strVal val="#ppt_x"/>
                                          </p:val>
                                        </p:tav>
                                      </p:tavLst>
                                    </p:anim>
                                    <p:anim calcmode="lin" valueType="num">
                                      <p:cBhvr additive="base">
                                        <p:cTn id="63" dur="75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decel="100000" fill="hold" grpId="0" nodeType="clickEffect">
                                  <p:stCondLst>
                                    <p:cond delay="0"/>
                                  </p:stCondLst>
                                  <p:childTnLst>
                                    <p:set>
                                      <p:cBhvr>
                                        <p:cTn id="67" dur="1" fill="hold">
                                          <p:stCondLst>
                                            <p:cond delay="0"/>
                                          </p:stCondLst>
                                        </p:cTn>
                                        <p:tgtEl>
                                          <p:spTgt spid="91"/>
                                        </p:tgtEl>
                                        <p:attrNameLst>
                                          <p:attrName>style.visibility</p:attrName>
                                        </p:attrNameLst>
                                      </p:cBhvr>
                                      <p:to>
                                        <p:strVal val="visible"/>
                                      </p:to>
                                    </p:set>
                                    <p:anim calcmode="lin" valueType="num">
                                      <p:cBhvr additive="base">
                                        <p:cTn id="68" dur="750" fill="hold"/>
                                        <p:tgtEl>
                                          <p:spTgt spid="91"/>
                                        </p:tgtEl>
                                        <p:attrNameLst>
                                          <p:attrName>ppt_x</p:attrName>
                                        </p:attrNameLst>
                                      </p:cBhvr>
                                      <p:tavLst>
                                        <p:tav tm="0">
                                          <p:val>
                                            <p:strVal val="1+#ppt_w/2"/>
                                          </p:val>
                                        </p:tav>
                                        <p:tav tm="100000">
                                          <p:val>
                                            <p:strVal val="#ppt_x"/>
                                          </p:val>
                                        </p:tav>
                                      </p:tavLst>
                                    </p:anim>
                                    <p:anim calcmode="lin" valueType="num">
                                      <p:cBhvr additive="base">
                                        <p:cTn id="69" dur="75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2" decel="100000" fill="hold" nodeType="clickEffect">
                                  <p:stCondLst>
                                    <p:cond delay="0"/>
                                  </p:stCondLst>
                                  <p:childTnLst>
                                    <p:set>
                                      <p:cBhvr>
                                        <p:cTn id="73" dur="1" fill="hold">
                                          <p:stCondLst>
                                            <p:cond delay="0"/>
                                          </p:stCondLst>
                                        </p:cTn>
                                        <p:tgtEl>
                                          <p:spTgt spid="98"/>
                                        </p:tgtEl>
                                        <p:attrNameLst>
                                          <p:attrName>style.visibility</p:attrName>
                                        </p:attrNameLst>
                                      </p:cBhvr>
                                      <p:to>
                                        <p:strVal val="visible"/>
                                      </p:to>
                                    </p:set>
                                    <p:anim calcmode="lin" valueType="num">
                                      <p:cBhvr additive="base">
                                        <p:cTn id="74" dur="750" fill="hold"/>
                                        <p:tgtEl>
                                          <p:spTgt spid="98"/>
                                        </p:tgtEl>
                                        <p:attrNameLst>
                                          <p:attrName>ppt_x</p:attrName>
                                        </p:attrNameLst>
                                      </p:cBhvr>
                                      <p:tavLst>
                                        <p:tav tm="0">
                                          <p:val>
                                            <p:strVal val="1+#ppt_w/2"/>
                                          </p:val>
                                        </p:tav>
                                        <p:tav tm="100000">
                                          <p:val>
                                            <p:strVal val="#ppt_x"/>
                                          </p:val>
                                        </p:tav>
                                      </p:tavLst>
                                    </p:anim>
                                    <p:anim calcmode="lin" valueType="num">
                                      <p:cBhvr additive="base">
                                        <p:cTn id="75" dur="75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5" grpId="0"/>
      <p:bldP spid="86" grpId="0"/>
      <p:bldP spid="87" grpId="0"/>
      <p:bldP spid="88" grpId="0"/>
      <p:bldP spid="89" grpId="0"/>
      <p:bldP spid="90" grpId="0"/>
      <p:bldP spid="91" grpId="0"/>
      <p:bldP spid="102" grpId="0"/>
      <p:bldP spid="10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7030" y="2674642"/>
            <a:ext cx="11884782" cy="1371033"/>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72">
              <a:defRPr/>
            </a:pPr>
            <a:r>
              <a:rPr lang="pt-PT" sz="8797" b="1" spc="0" dirty="0">
                <a:solidFill>
                  <a:srgbClr val="FFFFFF">
                    <a:lumMod val="50000"/>
                  </a:srgbClr>
                </a:solidFill>
                <a:latin typeface="Segoe UI Light"/>
              </a:rPr>
              <a:t>Demonstration</a:t>
            </a:r>
          </a:p>
        </p:txBody>
      </p:sp>
      <p:sp>
        <p:nvSpPr>
          <p:cNvPr id="7" name="Text Placeholder 2"/>
          <p:cNvSpPr>
            <a:spLocks noGrp="1"/>
          </p:cNvSpPr>
          <p:nvPr>
            <p:ph type="body" sz="quarter" idx="10"/>
          </p:nvPr>
        </p:nvSpPr>
        <p:spPr>
          <a:xfrm>
            <a:off x="459897" y="4045676"/>
            <a:ext cx="11882419" cy="640009"/>
          </a:xfrm>
        </p:spPr>
        <p:txBody>
          <a:bodyPr/>
          <a:lstStyle/>
          <a:p>
            <a:pPr marL="0" indent="0" algn="ctr">
              <a:buNone/>
            </a:pPr>
            <a:r>
              <a:rPr lang="pt-PT" sz="3198" spc="-102" dirty="0">
                <a:ln w="3175">
                  <a:noFill/>
                </a:ln>
                <a:cs typeface="Segoe UI" pitchFamily="34" charset="0"/>
              </a:rPr>
              <a:t>Microsoft </a:t>
            </a:r>
            <a:r>
              <a:rPr lang="pt-PT" sz="3198" spc="-102" dirty="0" err="1">
                <a:ln w="3175">
                  <a:noFill/>
                </a:ln>
                <a:cs typeface="Segoe UI" pitchFamily="34" charset="0"/>
              </a:rPr>
              <a:t>Graph</a:t>
            </a:r>
            <a:r>
              <a:rPr lang="pt-PT" sz="3198" spc="-102" dirty="0">
                <a:ln w="3175">
                  <a:noFill/>
                </a:ln>
                <a:cs typeface="Segoe UI" pitchFamily="34" charset="0"/>
              </a:rPr>
              <a:t> Explorer</a:t>
            </a:r>
            <a:endParaRPr lang="en-US" sz="3198" spc="-102" dirty="0">
              <a:ln w="3175">
                <a:noFill/>
              </a:ln>
              <a:cs typeface="Segoe UI" pitchFamily="34" charset="0"/>
            </a:endParaRPr>
          </a:p>
        </p:txBody>
      </p:sp>
      <p:sp>
        <p:nvSpPr>
          <p:cNvPr id="9" name="Title 1">
            <a:extLst>
              <a:ext uri="{FF2B5EF4-FFF2-40B4-BE49-F238E27FC236}">
                <a16:creationId xmlns:a16="http://schemas.microsoft.com/office/drawing/2014/main" id="{3902632F-E29E-474E-BD35-A4248D76E95E}"/>
              </a:ext>
            </a:extLst>
          </p:cNvPr>
          <p:cNvSpPr txBox="1">
            <a:spLocks/>
          </p:cNvSpPr>
          <p:nvPr/>
        </p:nvSpPr>
        <p:spPr>
          <a:xfrm>
            <a:off x="277030" y="296569"/>
            <a:ext cx="11884782" cy="917206"/>
          </a:xfrm>
          <a:prstGeom prst="rect">
            <a:avLst/>
          </a:prstGeom>
        </p:spPr>
        <p:txBody>
          <a:bodyPr vert="horz" wrap="square" lIns="146171" tIns="91358" rIns="146171" bIns="91358" rtlCol="0" anchor="t">
            <a:noAutofit/>
          </a:bodyPr>
          <a:lst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4800" spc="0" dirty="0">
                <a:solidFill>
                  <a:srgbClr val="0377D6">
                    <a:lumMod val="60000"/>
                    <a:lumOff val="40000"/>
                  </a:srgbClr>
                </a:solidFill>
                <a:latin typeface="Segoe UI Light"/>
              </a:rPr>
              <a:t>Microsoft Graph</a:t>
            </a:r>
          </a:p>
        </p:txBody>
      </p:sp>
    </p:spTree>
    <p:extLst>
      <p:ext uri="{BB962C8B-B14F-4D97-AF65-F5344CB8AC3E}">
        <p14:creationId xmlns:p14="http://schemas.microsoft.com/office/powerpoint/2010/main" val="294137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D61D064-D143-4CC1-A735-148D65E893A7}"/>
              </a:ext>
            </a:extLst>
          </p:cNvPr>
          <p:cNvSpPr txBox="1">
            <a:spLocks/>
          </p:cNvSpPr>
          <p:nvPr/>
        </p:nvSpPr>
        <p:spPr>
          <a:xfrm>
            <a:off x="365760" y="365760"/>
            <a:ext cx="11704320" cy="91440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w="3175">
                  <a:noFill/>
                </a:ln>
                <a:solidFill>
                  <a:srgbClr val="0377D6">
                    <a:lumMod val="60000"/>
                    <a:lumOff val="40000"/>
                  </a:srgbClr>
                </a:solidFill>
                <a:effectLst/>
                <a:uLnTx/>
                <a:uFillTx/>
                <a:latin typeface="Segoe UI Light"/>
                <a:ea typeface="+mn-ea"/>
                <a:cs typeface="Segoe UI" pitchFamily="34" charset="0"/>
              </a:rPr>
              <a:t>Microsoft Graph Data</a:t>
            </a:r>
          </a:p>
        </p:txBody>
      </p:sp>
      <p:sp>
        <p:nvSpPr>
          <p:cNvPr id="10" name="TextBox 9">
            <a:extLst>
              <a:ext uri="{FF2B5EF4-FFF2-40B4-BE49-F238E27FC236}">
                <a16:creationId xmlns:a16="http://schemas.microsoft.com/office/drawing/2014/main" id="{9A7257CF-7EA1-4B66-80C6-4B591155DBC6}"/>
              </a:ext>
            </a:extLst>
          </p:cNvPr>
          <p:cNvSpPr txBox="1"/>
          <p:nvPr/>
        </p:nvSpPr>
        <p:spPr>
          <a:xfrm>
            <a:off x="396427" y="3497262"/>
            <a:ext cx="2286000" cy="2616101"/>
          </a:xfrm>
          <a:prstGeom prst="rect">
            <a:avLst/>
          </a:prstGeom>
          <a:noFill/>
        </p:spPr>
        <p:txBody>
          <a:bodyPr wrap="square" rtlCol="0">
            <a:spAutoFit/>
          </a:bodyPr>
          <a:lstStyle/>
          <a:p>
            <a:r>
              <a:rPr lang="en-US" sz="2400" b="1" dirty="0">
                <a:solidFill>
                  <a:srgbClr val="353535"/>
                </a:solidFill>
                <a:latin typeface="Segoe UI Semilight"/>
              </a:rPr>
              <a:t>Active Directory</a:t>
            </a:r>
          </a:p>
          <a:p>
            <a:r>
              <a:rPr lang="en-US" sz="2000" dirty="0">
                <a:solidFill>
                  <a:srgbClr val="353535"/>
                </a:solidFill>
                <a:latin typeface="Segoe UI Semilight"/>
              </a:rPr>
              <a:t>Users</a:t>
            </a:r>
          </a:p>
          <a:p>
            <a:r>
              <a:rPr lang="en-US" sz="2000" dirty="0">
                <a:solidFill>
                  <a:srgbClr val="353535"/>
                </a:solidFill>
                <a:latin typeface="Segoe UI Semilight"/>
              </a:rPr>
              <a:t>  profile</a:t>
            </a:r>
          </a:p>
          <a:p>
            <a:r>
              <a:rPr lang="en-US" sz="2000" dirty="0">
                <a:solidFill>
                  <a:srgbClr val="353535"/>
                </a:solidFill>
                <a:latin typeface="Segoe UI Semilight"/>
              </a:rPr>
              <a:t>  photo</a:t>
            </a:r>
          </a:p>
          <a:p>
            <a:r>
              <a:rPr lang="en-US" sz="2000" dirty="0">
                <a:solidFill>
                  <a:srgbClr val="353535"/>
                </a:solidFill>
                <a:latin typeface="Segoe UI Semilight"/>
              </a:rPr>
              <a:t>  direct reports</a:t>
            </a:r>
          </a:p>
          <a:p>
            <a:r>
              <a:rPr lang="en-US" sz="2000" dirty="0">
                <a:solidFill>
                  <a:srgbClr val="353535"/>
                </a:solidFill>
                <a:latin typeface="Segoe UI Semilight"/>
              </a:rPr>
              <a:t>Groups</a:t>
            </a:r>
          </a:p>
          <a:p>
            <a:r>
              <a:rPr lang="en-US" sz="2000" dirty="0">
                <a:solidFill>
                  <a:srgbClr val="353535"/>
                </a:solidFill>
                <a:latin typeface="Segoe UI Semilight"/>
              </a:rPr>
              <a:t>  members</a:t>
            </a:r>
          </a:p>
          <a:p>
            <a:r>
              <a:rPr lang="en-US" sz="2000">
                <a:solidFill>
                  <a:srgbClr val="353535"/>
                </a:solidFill>
                <a:latin typeface="Segoe UI Semilight"/>
              </a:rPr>
              <a:t>  conversations</a:t>
            </a:r>
            <a:endParaRPr lang="en-US" sz="2000" dirty="0">
              <a:solidFill>
                <a:srgbClr val="353535"/>
              </a:solidFill>
              <a:latin typeface="Segoe UI Semilight"/>
            </a:endParaRPr>
          </a:p>
        </p:txBody>
      </p:sp>
      <p:sp>
        <p:nvSpPr>
          <p:cNvPr id="11" name="TextBox 10">
            <a:extLst>
              <a:ext uri="{FF2B5EF4-FFF2-40B4-BE49-F238E27FC236}">
                <a16:creationId xmlns:a16="http://schemas.microsoft.com/office/drawing/2014/main" id="{D45E09D9-1419-4E5A-81B8-3878A82364E6}"/>
              </a:ext>
            </a:extLst>
          </p:cNvPr>
          <p:cNvSpPr txBox="1"/>
          <p:nvPr/>
        </p:nvSpPr>
        <p:spPr>
          <a:xfrm>
            <a:off x="2884586" y="3497262"/>
            <a:ext cx="2286000" cy="3293209"/>
          </a:xfrm>
          <a:prstGeom prst="rect">
            <a:avLst/>
          </a:prstGeom>
          <a:noFill/>
        </p:spPr>
        <p:txBody>
          <a:bodyPr wrap="square" rtlCol="0">
            <a:spAutoFit/>
          </a:bodyPr>
          <a:lstStyle/>
          <a:p>
            <a:r>
              <a:rPr lang="en-US" sz="2400" b="1" dirty="0">
                <a:solidFill>
                  <a:srgbClr val="353535"/>
                </a:solidFill>
                <a:latin typeface="Segoe UI Semilight"/>
              </a:rPr>
              <a:t>SharePoint</a:t>
            </a:r>
          </a:p>
          <a:p>
            <a:r>
              <a:rPr lang="en-US" sz="2000" dirty="0">
                <a:solidFill>
                  <a:srgbClr val="353535"/>
                </a:solidFill>
                <a:latin typeface="Segoe UI Semilight"/>
              </a:rPr>
              <a:t>   Sites</a:t>
            </a:r>
          </a:p>
          <a:p>
            <a:r>
              <a:rPr lang="en-US" sz="2000" dirty="0">
                <a:solidFill>
                  <a:srgbClr val="353535"/>
                </a:solidFill>
                <a:latin typeface="Segoe UI Semilight"/>
              </a:rPr>
              <a:t>   Lists</a:t>
            </a:r>
            <a:endParaRPr lang="en-US" sz="2000" b="1" dirty="0">
              <a:solidFill>
                <a:srgbClr val="353535"/>
              </a:solidFill>
              <a:latin typeface="Segoe UI Semilight"/>
            </a:endParaRPr>
          </a:p>
          <a:p>
            <a:endParaRPr lang="en-US" sz="2000" b="1" dirty="0">
              <a:solidFill>
                <a:srgbClr val="353535"/>
              </a:solidFill>
              <a:latin typeface="Segoe UI Semilight"/>
            </a:endParaRPr>
          </a:p>
          <a:p>
            <a:r>
              <a:rPr lang="en-US" sz="2400" b="1" dirty="0">
                <a:solidFill>
                  <a:srgbClr val="353535"/>
                </a:solidFill>
                <a:latin typeface="Segoe UI Semilight"/>
              </a:rPr>
              <a:t>OneDrive</a:t>
            </a:r>
          </a:p>
          <a:p>
            <a:r>
              <a:rPr lang="en-US" sz="2000" dirty="0">
                <a:solidFill>
                  <a:srgbClr val="353535"/>
                </a:solidFill>
                <a:latin typeface="Segoe UI Semilight"/>
              </a:rPr>
              <a:t>Files</a:t>
            </a:r>
          </a:p>
          <a:p>
            <a:r>
              <a:rPr lang="en-US" sz="2000" dirty="0">
                <a:solidFill>
                  <a:srgbClr val="353535"/>
                </a:solidFill>
                <a:latin typeface="Segoe UI Semilight"/>
              </a:rPr>
              <a:t>  upload</a:t>
            </a:r>
          </a:p>
          <a:p>
            <a:r>
              <a:rPr lang="en-US" sz="2000" dirty="0">
                <a:solidFill>
                  <a:srgbClr val="353535"/>
                </a:solidFill>
                <a:latin typeface="Segoe UI Semilight"/>
              </a:rPr>
              <a:t>  download</a:t>
            </a:r>
          </a:p>
          <a:p>
            <a:r>
              <a:rPr lang="en-US" sz="2000" dirty="0">
                <a:solidFill>
                  <a:srgbClr val="353535"/>
                </a:solidFill>
                <a:latin typeface="Segoe UI Semilight"/>
              </a:rPr>
              <a:t>  copy</a:t>
            </a:r>
          </a:p>
          <a:p>
            <a:r>
              <a:rPr lang="en-US" sz="2000" dirty="0">
                <a:solidFill>
                  <a:srgbClr val="353535"/>
                </a:solidFill>
                <a:latin typeface="Segoe UI Semilight"/>
              </a:rPr>
              <a:t>  versions</a:t>
            </a:r>
          </a:p>
        </p:txBody>
      </p:sp>
      <p:sp>
        <p:nvSpPr>
          <p:cNvPr id="12" name="TextBox 11">
            <a:extLst>
              <a:ext uri="{FF2B5EF4-FFF2-40B4-BE49-F238E27FC236}">
                <a16:creationId xmlns:a16="http://schemas.microsoft.com/office/drawing/2014/main" id="{2F7C2357-9CD7-4518-8204-988F1560C9CD}"/>
              </a:ext>
            </a:extLst>
          </p:cNvPr>
          <p:cNvSpPr txBox="1"/>
          <p:nvPr/>
        </p:nvSpPr>
        <p:spPr>
          <a:xfrm>
            <a:off x="4982333" y="3497262"/>
            <a:ext cx="2286000" cy="2616101"/>
          </a:xfrm>
          <a:prstGeom prst="rect">
            <a:avLst/>
          </a:prstGeom>
          <a:noFill/>
        </p:spPr>
        <p:txBody>
          <a:bodyPr wrap="square" rtlCol="0">
            <a:spAutoFit/>
          </a:bodyPr>
          <a:lstStyle/>
          <a:p>
            <a:r>
              <a:rPr lang="en-US" sz="2400" b="1" dirty="0">
                <a:solidFill>
                  <a:srgbClr val="353535"/>
                </a:solidFill>
                <a:latin typeface="Segoe UI Semilight"/>
              </a:rPr>
              <a:t>Outlook</a:t>
            </a:r>
          </a:p>
          <a:p>
            <a:r>
              <a:rPr lang="en-US" sz="2000" dirty="0">
                <a:solidFill>
                  <a:srgbClr val="353535"/>
                </a:solidFill>
                <a:latin typeface="Segoe UI Semilight"/>
              </a:rPr>
              <a:t>Mail</a:t>
            </a:r>
          </a:p>
          <a:p>
            <a:r>
              <a:rPr lang="en-US" sz="2000" dirty="0">
                <a:solidFill>
                  <a:srgbClr val="353535"/>
                </a:solidFill>
                <a:latin typeface="Segoe UI Semilight"/>
              </a:rPr>
              <a:t>  messages</a:t>
            </a:r>
          </a:p>
          <a:p>
            <a:r>
              <a:rPr lang="en-US" sz="2000" dirty="0">
                <a:solidFill>
                  <a:srgbClr val="353535"/>
                </a:solidFill>
                <a:latin typeface="Segoe UI Semilight"/>
              </a:rPr>
              <a:t>  folders</a:t>
            </a:r>
          </a:p>
          <a:p>
            <a:r>
              <a:rPr lang="en-US" sz="2000" dirty="0">
                <a:solidFill>
                  <a:srgbClr val="353535"/>
                </a:solidFill>
                <a:latin typeface="Segoe UI Semilight"/>
              </a:rPr>
              <a:t>  send message</a:t>
            </a:r>
          </a:p>
          <a:p>
            <a:r>
              <a:rPr lang="en-US" sz="2000" dirty="0">
                <a:solidFill>
                  <a:srgbClr val="353535"/>
                </a:solidFill>
                <a:latin typeface="Segoe UI Semilight"/>
              </a:rPr>
              <a:t>Calendar</a:t>
            </a:r>
          </a:p>
          <a:p>
            <a:r>
              <a:rPr lang="en-US" sz="2000" dirty="0">
                <a:solidFill>
                  <a:srgbClr val="353535"/>
                </a:solidFill>
                <a:latin typeface="Segoe UI Semilight"/>
              </a:rPr>
              <a:t>  events</a:t>
            </a:r>
          </a:p>
          <a:p>
            <a:r>
              <a:rPr lang="en-US" sz="2000" dirty="0">
                <a:solidFill>
                  <a:srgbClr val="353535"/>
                </a:solidFill>
                <a:latin typeface="Segoe UI Semilight"/>
              </a:rPr>
              <a:t>  find times</a:t>
            </a:r>
          </a:p>
        </p:txBody>
      </p:sp>
      <p:sp>
        <p:nvSpPr>
          <p:cNvPr id="13" name="TextBox 12">
            <a:extLst>
              <a:ext uri="{FF2B5EF4-FFF2-40B4-BE49-F238E27FC236}">
                <a16:creationId xmlns:a16="http://schemas.microsoft.com/office/drawing/2014/main" id="{2ED104F0-45F2-4608-AA3E-028F5A8C3BBB}"/>
              </a:ext>
            </a:extLst>
          </p:cNvPr>
          <p:cNvSpPr txBox="1"/>
          <p:nvPr/>
        </p:nvSpPr>
        <p:spPr>
          <a:xfrm>
            <a:off x="7275286" y="3497262"/>
            <a:ext cx="2286000" cy="1938992"/>
          </a:xfrm>
          <a:prstGeom prst="rect">
            <a:avLst/>
          </a:prstGeom>
          <a:noFill/>
        </p:spPr>
        <p:txBody>
          <a:bodyPr wrap="square" rtlCol="0">
            <a:spAutoFit/>
          </a:bodyPr>
          <a:lstStyle/>
          <a:p>
            <a:r>
              <a:rPr lang="en-US" sz="2400" b="1" dirty="0">
                <a:solidFill>
                  <a:srgbClr val="353535"/>
                </a:solidFill>
                <a:latin typeface="Segoe UI Semilight"/>
              </a:rPr>
              <a:t>Excel</a:t>
            </a:r>
          </a:p>
          <a:p>
            <a:r>
              <a:rPr lang="en-US" sz="2400" b="1" dirty="0">
                <a:solidFill>
                  <a:srgbClr val="353535"/>
                </a:solidFill>
                <a:latin typeface="Segoe UI Semilight"/>
              </a:rPr>
              <a:t>OneNote</a:t>
            </a:r>
          </a:p>
          <a:p>
            <a:r>
              <a:rPr lang="en-US" sz="2400" b="1" dirty="0">
                <a:solidFill>
                  <a:srgbClr val="353535"/>
                </a:solidFill>
                <a:latin typeface="Segoe UI Semilight"/>
              </a:rPr>
              <a:t>Planner</a:t>
            </a:r>
          </a:p>
          <a:p>
            <a:r>
              <a:rPr lang="en-US" sz="2400" b="1" dirty="0">
                <a:solidFill>
                  <a:srgbClr val="353535"/>
                </a:solidFill>
                <a:latin typeface="Segoe UI Semilight"/>
              </a:rPr>
              <a:t>Contacts</a:t>
            </a:r>
          </a:p>
          <a:p>
            <a:r>
              <a:rPr lang="en-US" sz="2400" b="1" dirty="0">
                <a:solidFill>
                  <a:srgbClr val="353535"/>
                </a:solidFill>
                <a:latin typeface="Segoe UI Semilight"/>
              </a:rPr>
              <a:t>Directory</a:t>
            </a:r>
          </a:p>
        </p:txBody>
      </p:sp>
      <p:sp>
        <p:nvSpPr>
          <p:cNvPr id="14" name="TextBox 13">
            <a:extLst>
              <a:ext uri="{FF2B5EF4-FFF2-40B4-BE49-F238E27FC236}">
                <a16:creationId xmlns:a16="http://schemas.microsoft.com/office/drawing/2014/main" id="{50708115-A1A5-440A-A549-8071D0D4AE5E}"/>
              </a:ext>
            </a:extLst>
          </p:cNvPr>
          <p:cNvSpPr txBox="1"/>
          <p:nvPr/>
        </p:nvSpPr>
        <p:spPr>
          <a:xfrm>
            <a:off x="9568238" y="3497262"/>
            <a:ext cx="2286000" cy="2923877"/>
          </a:xfrm>
          <a:prstGeom prst="rect">
            <a:avLst/>
          </a:prstGeom>
          <a:noFill/>
        </p:spPr>
        <p:txBody>
          <a:bodyPr wrap="square" rtlCol="0">
            <a:spAutoFit/>
          </a:bodyPr>
          <a:lstStyle/>
          <a:p>
            <a:r>
              <a:rPr lang="en-US" sz="2400" b="1" dirty="0">
                <a:solidFill>
                  <a:srgbClr val="353535"/>
                </a:solidFill>
                <a:latin typeface="Segoe UI Semilight"/>
              </a:rPr>
              <a:t>Beta</a:t>
            </a:r>
          </a:p>
          <a:p>
            <a:r>
              <a:rPr lang="en-US" sz="2000" dirty="0">
                <a:solidFill>
                  <a:srgbClr val="353535"/>
                </a:solidFill>
                <a:latin typeface="Segoe UI Semilight"/>
              </a:rPr>
              <a:t>Teams</a:t>
            </a:r>
          </a:p>
          <a:p>
            <a:r>
              <a:rPr lang="en-US" sz="2000" dirty="0">
                <a:solidFill>
                  <a:srgbClr val="353535"/>
                </a:solidFill>
                <a:latin typeface="Segoe UI Semilight"/>
              </a:rPr>
              <a:t>Insights</a:t>
            </a:r>
          </a:p>
          <a:p>
            <a:r>
              <a:rPr lang="en-US" sz="2000" dirty="0">
                <a:solidFill>
                  <a:srgbClr val="353535"/>
                </a:solidFill>
                <a:latin typeface="Segoe UI Semilight"/>
              </a:rPr>
              <a:t>Project Rome</a:t>
            </a:r>
          </a:p>
          <a:p>
            <a:r>
              <a:rPr lang="en-US" sz="2000" dirty="0">
                <a:solidFill>
                  <a:srgbClr val="353535"/>
                </a:solidFill>
                <a:latin typeface="Segoe UI Semilight"/>
              </a:rPr>
              <a:t>  Devices</a:t>
            </a:r>
          </a:p>
          <a:p>
            <a:r>
              <a:rPr lang="en-US" sz="2000" dirty="0">
                <a:solidFill>
                  <a:srgbClr val="353535"/>
                </a:solidFill>
                <a:latin typeface="Segoe UI Semilight"/>
              </a:rPr>
              <a:t>  Activities</a:t>
            </a:r>
          </a:p>
          <a:p>
            <a:r>
              <a:rPr lang="en-US" sz="2000" dirty="0">
                <a:solidFill>
                  <a:srgbClr val="353535"/>
                </a:solidFill>
                <a:latin typeface="Segoe UI Semilight"/>
              </a:rPr>
              <a:t>Intune</a:t>
            </a:r>
          </a:p>
          <a:p>
            <a:r>
              <a:rPr lang="en-US" sz="2000" dirty="0">
                <a:solidFill>
                  <a:srgbClr val="353535"/>
                </a:solidFill>
                <a:latin typeface="Segoe UI Semilight"/>
              </a:rPr>
              <a:t>Reports</a:t>
            </a:r>
          </a:p>
          <a:p>
            <a:r>
              <a:rPr lang="en-US" sz="2000" dirty="0">
                <a:solidFill>
                  <a:srgbClr val="353535"/>
                </a:solidFill>
                <a:latin typeface="Segoe UI Semilight"/>
              </a:rPr>
              <a:t>…and much more</a:t>
            </a:r>
          </a:p>
        </p:txBody>
      </p:sp>
      <p:pic>
        <p:nvPicPr>
          <p:cNvPr id="15" name="Graphic 14" descr="Download from cloud">
            <a:extLst>
              <a:ext uri="{FF2B5EF4-FFF2-40B4-BE49-F238E27FC236}">
                <a16:creationId xmlns:a16="http://schemas.microsoft.com/office/drawing/2014/main" id="{F051E410-1557-4E53-B957-C03B59E22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966" y="1212849"/>
            <a:ext cx="1828541" cy="1828540"/>
          </a:xfrm>
          <a:prstGeom prst="rect">
            <a:avLst/>
          </a:prstGeom>
        </p:spPr>
      </p:pic>
    </p:spTree>
    <p:extLst>
      <p:ext uri="{BB962C8B-B14F-4D97-AF65-F5344CB8AC3E}">
        <p14:creationId xmlns:p14="http://schemas.microsoft.com/office/powerpoint/2010/main" val="311417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iterate type="wd">
                                    <p:tmPct val="10000"/>
                                  </p:iterate>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iterate type="wd">
                                    <p:tmPct val="10000"/>
                                  </p:iterate>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fade">
                                      <p:cBhvr>
                                        <p:cTn id="25" dur="500"/>
                                        <p:tgtEl>
                                          <p:spTgt spid="13">
                                            <p:txEl>
                                              <p:pRg st="1" end="1"/>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iterate type="wd">
                                    <p:tmPct val="10000"/>
                                  </p:iterate>
                                  <p:childTnLst>
                                    <p:set>
                                      <p:cBhvr>
                                        <p:cTn id="28" dur="1" fill="hold">
                                          <p:stCondLst>
                                            <p:cond delay="0"/>
                                          </p:stCondLst>
                                        </p:cTn>
                                        <p:tgtEl>
                                          <p:spTgt spid="13">
                                            <p:txEl>
                                              <p:pRg st="2" end="2"/>
                                            </p:txEl>
                                          </p:spTgt>
                                        </p:tgtEl>
                                        <p:attrNameLst>
                                          <p:attrName>style.visibility</p:attrName>
                                        </p:attrNameLst>
                                      </p:cBhvr>
                                      <p:to>
                                        <p:strVal val="visible"/>
                                      </p:to>
                                    </p:set>
                                    <p:animEffect transition="in" filter="fade">
                                      <p:cBhvr>
                                        <p:cTn id="29" dur="500"/>
                                        <p:tgtEl>
                                          <p:spTgt spid="13">
                                            <p:txEl>
                                              <p:pRg st="2" end="2"/>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iterate type="wd">
                                    <p:tmPct val="10000"/>
                                  </p:iterate>
                                  <p:childTnLst>
                                    <p:set>
                                      <p:cBhvr>
                                        <p:cTn id="32" dur="1" fill="hold">
                                          <p:stCondLst>
                                            <p:cond delay="0"/>
                                          </p:stCondLst>
                                        </p:cTn>
                                        <p:tgtEl>
                                          <p:spTgt spid="13">
                                            <p:txEl>
                                              <p:pRg st="3" end="3"/>
                                            </p:txEl>
                                          </p:spTgt>
                                        </p:tgtEl>
                                        <p:attrNameLst>
                                          <p:attrName>style.visibility</p:attrName>
                                        </p:attrNameLst>
                                      </p:cBhvr>
                                      <p:to>
                                        <p:strVal val="visible"/>
                                      </p:to>
                                    </p:set>
                                    <p:animEffect transition="in" filter="fade">
                                      <p:cBhvr>
                                        <p:cTn id="33" dur="500"/>
                                        <p:tgtEl>
                                          <p:spTgt spid="13">
                                            <p:txEl>
                                              <p:pRg st="3" end="3"/>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iterate type="wd">
                                    <p:tmPct val="10000"/>
                                  </p:iterate>
                                  <p:childTnLst>
                                    <p:set>
                                      <p:cBhvr>
                                        <p:cTn id="36" dur="1" fill="hold">
                                          <p:stCondLst>
                                            <p:cond delay="0"/>
                                          </p:stCondLst>
                                        </p:cTn>
                                        <p:tgtEl>
                                          <p:spTgt spid="13">
                                            <p:txEl>
                                              <p:pRg st="4" end="4"/>
                                            </p:txEl>
                                          </p:spTgt>
                                        </p:tgtEl>
                                        <p:attrNameLst>
                                          <p:attrName>style.visibility</p:attrName>
                                        </p:attrNameLst>
                                      </p:cBhvr>
                                      <p:to>
                                        <p:strVal val="visible"/>
                                      </p:to>
                                    </p:set>
                                    <p:animEffect transition="in" filter="fade">
                                      <p:cBhvr>
                                        <p:cTn id="37" dur="500"/>
                                        <p:tgtEl>
                                          <p:spTgt spid="1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With Microsoft Graph </a:t>
            </a:r>
          </a:p>
        </p:txBody>
      </p:sp>
      <p:sp>
        <p:nvSpPr>
          <p:cNvPr id="19" name="Text Placeholder 18"/>
          <p:cNvSpPr>
            <a:spLocks noGrp="1"/>
          </p:cNvSpPr>
          <p:nvPr>
            <p:ph type="body" sz="quarter" idx="10"/>
          </p:nvPr>
        </p:nvSpPr>
        <p:spPr>
          <a:xfrm>
            <a:off x="275481" y="1213175"/>
            <a:ext cx="6857156" cy="683136"/>
          </a:xfrm>
        </p:spPr>
        <p:txBody>
          <a:bodyPr/>
          <a:lstStyle/>
          <a:p>
            <a:pPr marL="0" indent="0">
              <a:buNone/>
            </a:pPr>
            <a:r>
              <a:rPr lang="en-US" sz="3599" dirty="0">
                <a:gradFill>
                  <a:gsLst>
                    <a:gs pos="2917">
                      <a:schemeClr val="tx1"/>
                    </a:gs>
                    <a:gs pos="30000">
                      <a:schemeClr val="tx1"/>
                    </a:gs>
                  </a:gsLst>
                  <a:lin ang="5400000" scaled="0"/>
                </a:gradFill>
              </a:rPr>
              <a:t>Get the user </a:t>
            </a:r>
            <a:r>
              <a:rPr lang="en-US" sz="3599" dirty="0">
                <a:solidFill>
                  <a:srgbClr val="00B0F0"/>
                </a:solidFill>
              </a:rPr>
              <a:t>profile</a:t>
            </a:r>
          </a:p>
        </p:txBody>
      </p:sp>
      <p:sp>
        <p:nvSpPr>
          <p:cNvPr id="5" name="TextBox 4"/>
          <p:cNvSpPr txBox="1"/>
          <p:nvPr/>
        </p:nvSpPr>
        <p:spPr>
          <a:xfrm>
            <a:off x="2593650" y="4361625"/>
            <a:ext cx="988925" cy="689062"/>
          </a:xfrm>
          <a:prstGeom prst="rect">
            <a:avLst/>
          </a:prstGeom>
          <a:noFill/>
        </p:spPr>
        <p:txBody>
          <a:bodyPr wrap="none" lIns="186468" tIns="149175" rIns="186468" bIns="149175" rtlCol="0">
            <a:spAutoFit/>
          </a:bodyPr>
          <a:lstStyle/>
          <a:p>
            <a:pPr algn="ctr" defTabSz="932563">
              <a:lnSpc>
                <a:spcPct val="90000"/>
              </a:lnSpc>
              <a:spcAft>
                <a:spcPts val="612"/>
              </a:spcAft>
            </a:pPr>
            <a:r>
              <a:rPr lang="en-US" sz="2800" dirty="0">
                <a:gradFill>
                  <a:gsLst>
                    <a:gs pos="2917">
                      <a:srgbClr val="353535"/>
                    </a:gs>
                    <a:gs pos="30000">
                      <a:srgbClr val="353535"/>
                    </a:gs>
                  </a:gsLst>
                  <a:lin ang="5400000" scaled="0"/>
                </a:gradFill>
                <a:latin typeface="+mj-lt"/>
              </a:rPr>
              <a:t>Dan</a:t>
            </a:r>
            <a:endParaRPr lang="en-US" sz="2448" dirty="0">
              <a:gradFill>
                <a:gsLst>
                  <a:gs pos="2917">
                    <a:srgbClr val="353535"/>
                  </a:gs>
                  <a:gs pos="30000">
                    <a:srgbClr val="353535"/>
                  </a:gs>
                </a:gsLst>
                <a:lin ang="5400000" scaled="0"/>
              </a:gradFill>
              <a:latin typeface="+mj-lt"/>
            </a:endParaRPr>
          </a:p>
        </p:txBody>
      </p:sp>
      <p:sp>
        <p:nvSpPr>
          <p:cNvPr id="51" name="TextBox 50"/>
          <p:cNvSpPr txBox="1"/>
          <p:nvPr/>
        </p:nvSpPr>
        <p:spPr>
          <a:xfrm>
            <a:off x="6973824" y="1"/>
            <a:ext cx="5484990" cy="6994524"/>
          </a:xfrm>
          <a:prstGeom prst="rect">
            <a:avLst/>
          </a:prstGeom>
          <a:solidFill>
            <a:schemeClr val="bg1"/>
          </a:solidFill>
          <a:effectLst>
            <a:outerShdw blurRad="50800" dist="38100" dir="10800000" algn="r" rotWithShape="0">
              <a:prstClr val="black">
                <a:alpha val="40000"/>
              </a:prstClr>
            </a:outerShdw>
          </a:effectLst>
        </p:spPr>
        <p:txBody>
          <a:bodyPr wrap="square" lIns="274320" tIns="149175" rIns="186468" bIns="149175" rtlCol="0">
            <a:noAutofit/>
          </a:bodyPr>
          <a:lstStyle/>
          <a:p>
            <a:pPr defTabSz="950596"/>
            <a:endParaRPr lang="en-US" sz="16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00B0F0"/>
                </a:solidFill>
                <a:latin typeface="Consolas" panose="020B0609020204030204" pitchFamily="49" charset="0"/>
                <a:ea typeface="Segoe UI" pitchFamily="34" charset="0"/>
                <a:cs typeface="Segoe UI" pitchFamily="34" charset="0"/>
              </a:rPr>
              <a:t>/users/</a:t>
            </a:r>
            <a:r>
              <a:rPr lang="en-US" sz="1600" b="1" dirty="0" err="1">
                <a:solidFill>
                  <a:srgbClr val="00B0F0"/>
                </a:solidFill>
                <a:latin typeface="Consolas" panose="020B0609020204030204" pitchFamily="49" charset="0"/>
                <a:ea typeface="Segoe UI" pitchFamily="34" charset="0"/>
                <a:cs typeface="Segoe UI" pitchFamily="34" charset="0"/>
              </a:rPr>
              <a:t>dan</a:t>
            </a:r>
            <a:r>
              <a:rPr lang="en-US" sz="1600" b="1" dirty="0">
                <a:solidFill>
                  <a:srgbClr val="00B0F0"/>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displayName</a:t>
            </a:r>
            <a:r>
              <a:rPr lang="en-US" sz="1400" dirty="0">
                <a:solidFill>
                  <a:srgbClr val="353535"/>
                </a:solidFill>
                <a:latin typeface="Consolas" panose="020B0609020204030204" pitchFamily="49" charset="0"/>
                <a:ea typeface="Segoe UI" pitchFamily="34" charset="0"/>
                <a:cs typeface="Segoe UI" pitchFamily="34" charset="0"/>
              </a:rPr>
              <a:t>": "Dan",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jobTitle</a:t>
            </a:r>
            <a:r>
              <a:rPr lang="en-US" sz="1400" dirty="0">
                <a:solidFill>
                  <a:srgbClr val="353535"/>
                </a:solidFill>
                <a:latin typeface="Consolas" panose="020B0609020204030204" pitchFamily="49" charset="0"/>
                <a:ea typeface="Segoe UI" pitchFamily="34" charset="0"/>
                <a:cs typeface="Segoe UI" pitchFamily="34" charset="0"/>
              </a:rPr>
              <a:t>": "PRINCIPAL PM MANAGER"    </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00B0F0"/>
                </a:solidFill>
                <a:latin typeface="Consolas" panose="020B0609020204030204" pitchFamily="49" charset="0"/>
                <a:ea typeface="Segoe UI" pitchFamily="34" charset="0"/>
                <a:cs typeface="Segoe UI" pitchFamily="34" charset="0"/>
              </a:rPr>
              <a:t>/users/</a:t>
            </a:r>
            <a:r>
              <a:rPr lang="en-US" sz="1600" b="1" dirty="0" err="1">
                <a:solidFill>
                  <a:srgbClr val="00B0F0"/>
                </a:solidFill>
                <a:latin typeface="Consolas" panose="020B0609020204030204" pitchFamily="49" charset="0"/>
                <a:ea typeface="Segoe UI" pitchFamily="34" charset="0"/>
                <a:cs typeface="Segoe UI" pitchFamily="34" charset="0"/>
              </a:rPr>
              <a:t>dan</a:t>
            </a:r>
            <a:r>
              <a:rPr lang="en-US" sz="1600" b="1" dirty="0">
                <a:solidFill>
                  <a:srgbClr val="00B0F0"/>
                </a:solidFill>
                <a:latin typeface="Consolas" panose="020B0609020204030204" pitchFamily="49" charset="0"/>
                <a:ea typeface="Segoe UI" pitchFamily="34" charset="0"/>
                <a:cs typeface="Segoe UI" pitchFamily="34" charset="0"/>
              </a:rPr>
              <a:t>/photo/$value</a:t>
            </a:r>
          </a:p>
          <a:p>
            <a:pPr defTabSz="950596"/>
            <a:r>
              <a:rPr lang="en-US" sz="1400" i="1" dirty="0">
                <a:solidFill>
                  <a:srgbClr val="353535"/>
                </a:solidFill>
                <a:latin typeface="Consolas" panose="020B0609020204030204" pitchFamily="49" charset="0"/>
                <a:ea typeface="Segoe UI" pitchFamily="34" charset="0"/>
                <a:cs typeface="Segoe UI" pitchFamily="34" charset="0"/>
              </a:rPr>
              <a:t>Stream image/jpeg</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00B0F0"/>
                </a:solidFill>
                <a:latin typeface="Consolas" panose="020B0609020204030204" pitchFamily="49" charset="0"/>
                <a:ea typeface="Segoe UI" pitchFamily="34" charset="0"/>
                <a:cs typeface="Segoe UI" pitchFamily="34" charset="0"/>
              </a:rPr>
              <a:t>/users/</a:t>
            </a:r>
            <a:r>
              <a:rPr lang="en-US" sz="1600" b="1" dirty="0" err="1">
                <a:solidFill>
                  <a:srgbClr val="00B0F0"/>
                </a:solidFill>
                <a:latin typeface="Consolas" panose="020B0609020204030204" pitchFamily="49" charset="0"/>
                <a:ea typeface="Segoe UI" pitchFamily="34" charset="0"/>
                <a:cs typeface="Segoe UI" pitchFamily="34" charset="0"/>
              </a:rPr>
              <a:t>dan</a:t>
            </a:r>
            <a:r>
              <a:rPr lang="en-US" sz="1600" b="1" dirty="0">
                <a:solidFill>
                  <a:srgbClr val="00B0F0"/>
                </a:solidFill>
                <a:latin typeface="Consolas" panose="020B0609020204030204" pitchFamily="49" charset="0"/>
                <a:ea typeface="Segoe UI" pitchFamily="34" charset="0"/>
                <a:cs typeface="Segoe UI" pitchFamily="34" charset="0"/>
              </a:rPr>
              <a:t>/manager</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r>
              <a:rPr lang="en-US" sz="1400" dirty="0" err="1">
                <a:solidFill>
                  <a:srgbClr val="353535"/>
                </a:solidFill>
                <a:latin typeface="Consolas" panose="020B0609020204030204" pitchFamily="49" charset="0"/>
                <a:ea typeface="Segoe UI" pitchFamily="34" charset="0"/>
                <a:cs typeface="Segoe UI" pitchFamily="34" charset="0"/>
              </a:rPr>
              <a:t>displayName</a:t>
            </a:r>
            <a:r>
              <a:rPr lang="en-US" sz="1400" dirty="0">
                <a:solidFill>
                  <a:srgbClr val="353535"/>
                </a:solidFill>
                <a:latin typeface="Consolas" panose="020B0609020204030204" pitchFamily="49" charset="0"/>
                <a:ea typeface="Segoe UI" pitchFamily="34" charset="0"/>
                <a:cs typeface="Segoe UI" pitchFamily="34" charset="0"/>
              </a:rPr>
              <a:t>": “Agnieszka", …}</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00B0F0"/>
                </a:solidFill>
                <a:latin typeface="Consolas" panose="020B0609020204030204" pitchFamily="49" charset="0"/>
                <a:ea typeface="Segoe UI" pitchFamily="34" charset="0"/>
                <a:cs typeface="Segoe UI" pitchFamily="34" charset="0"/>
              </a:rPr>
              <a:t>/users/</a:t>
            </a:r>
            <a:r>
              <a:rPr lang="en-US" sz="1600" b="1" dirty="0" err="1">
                <a:solidFill>
                  <a:srgbClr val="00B0F0"/>
                </a:solidFill>
                <a:latin typeface="Consolas" panose="020B0609020204030204" pitchFamily="49" charset="0"/>
                <a:ea typeface="Segoe UI" pitchFamily="34" charset="0"/>
                <a:cs typeface="Segoe UI" pitchFamily="34" charset="0"/>
              </a:rPr>
              <a:t>dan</a:t>
            </a:r>
            <a:r>
              <a:rPr lang="en-US" sz="1600" b="1" dirty="0">
                <a:solidFill>
                  <a:srgbClr val="00B0F0"/>
                </a:solidFill>
                <a:latin typeface="Consolas" panose="020B0609020204030204" pitchFamily="49" charset="0"/>
                <a:ea typeface="Segoe UI" pitchFamily="34" charset="0"/>
                <a:cs typeface="Segoe UI" pitchFamily="34" charset="0"/>
              </a:rPr>
              <a:t>/</a:t>
            </a:r>
            <a:r>
              <a:rPr lang="en-US" sz="1600" b="1" dirty="0" err="1">
                <a:solidFill>
                  <a:srgbClr val="00B0F0"/>
                </a:solidFill>
                <a:latin typeface="Consolas" panose="020B0609020204030204" pitchFamily="49" charset="0"/>
                <a:ea typeface="Segoe UI" pitchFamily="34" charset="0"/>
                <a:cs typeface="Segoe UI" pitchFamily="34" charset="0"/>
              </a:rPr>
              <a:t>directReports</a:t>
            </a:r>
            <a:endParaRPr lang="en-US" sz="1600" b="1" dirty="0">
              <a:solidFill>
                <a:srgbClr val="00B0F0"/>
              </a:solidFill>
              <a:latin typeface="Consolas" panose="020B0609020204030204" pitchFamily="49" charset="0"/>
              <a:ea typeface="Segoe UI" pitchFamily="34" charset="0"/>
              <a:cs typeface="Segoe UI" pitchFamily="34" charset="0"/>
            </a:endParaRPr>
          </a:p>
          <a:p>
            <a:pPr defTabSz="950596"/>
            <a:r>
              <a:rPr lang="en-US" sz="1400" dirty="0">
                <a:solidFill>
                  <a:srgbClr val="353535"/>
                </a:solidFill>
                <a:latin typeface="Consolas" panose="020B0609020204030204" pitchFamily="49" charset="0"/>
                <a:ea typeface="Segoe UI" pitchFamily="34" charset="0"/>
                <a:cs typeface="Segoe UI" pitchFamily="34" charset="0"/>
              </a:rPr>
              <a:t>"value" :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displayName</a:t>
            </a:r>
            <a:r>
              <a:rPr lang="en-US" sz="1400" dirty="0">
                <a:solidFill>
                  <a:srgbClr val="353535"/>
                </a:solidFill>
                <a:latin typeface="Consolas" panose="020B0609020204030204" pitchFamily="49" charset="0"/>
                <a:ea typeface="Segoe UI" pitchFamily="34" charset="0"/>
                <a:cs typeface="Segoe UI" pitchFamily="34" charset="0"/>
              </a:rPr>
              <a:t>": "Jeff",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displayName</a:t>
            </a:r>
            <a:r>
              <a:rPr lang="en-US" sz="1400" dirty="0">
                <a:solidFill>
                  <a:srgbClr val="353535"/>
                </a:solidFill>
                <a:latin typeface="Consolas" panose="020B0609020204030204" pitchFamily="49" charset="0"/>
                <a:ea typeface="Segoe UI" pitchFamily="34" charset="0"/>
                <a:cs typeface="Segoe UI" pitchFamily="34" charset="0"/>
              </a:rPr>
              <a:t>": "Suresh", …},</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00B0F0"/>
                </a:solidFill>
                <a:latin typeface="Consolas" panose="020B0609020204030204" pitchFamily="49" charset="0"/>
                <a:ea typeface="Segoe UI" pitchFamily="34" charset="0"/>
                <a:cs typeface="Segoe UI" pitchFamily="34" charset="0"/>
              </a:rPr>
              <a:t>/me/</a:t>
            </a:r>
            <a:r>
              <a:rPr lang="en-US" sz="1600" b="1" dirty="0" err="1">
                <a:solidFill>
                  <a:srgbClr val="00B0F0"/>
                </a:solidFill>
                <a:latin typeface="Consolas" panose="020B0609020204030204" pitchFamily="49" charset="0"/>
                <a:ea typeface="Segoe UI" pitchFamily="34" charset="0"/>
                <a:cs typeface="Segoe UI" pitchFamily="34" charset="0"/>
              </a:rPr>
              <a:t>memberOf</a:t>
            </a:r>
            <a:endParaRPr lang="en-US" sz="1600" b="1" dirty="0">
              <a:solidFill>
                <a:srgbClr val="00B0F0"/>
              </a:solidFill>
              <a:latin typeface="Consolas" panose="020B0609020204030204" pitchFamily="49" charset="0"/>
              <a:ea typeface="Segoe UI" pitchFamily="34" charset="0"/>
              <a:cs typeface="Segoe UI" pitchFamily="34" charset="0"/>
            </a:endParaRPr>
          </a:p>
          <a:p>
            <a:pPr defTabSz="950596"/>
            <a:r>
              <a:rPr lang="en-US" sz="1400" dirty="0">
                <a:solidFill>
                  <a:srgbClr val="353535"/>
                </a:solidFill>
                <a:latin typeface="Consolas" panose="020B0609020204030204" pitchFamily="49" charset="0"/>
                <a:ea typeface="Segoe UI" pitchFamily="34" charset="0"/>
                <a:cs typeface="Segoe UI" pitchFamily="34" charset="0"/>
              </a:rPr>
              <a:t>"value" :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displayName</a:t>
            </a:r>
            <a:r>
              <a:rPr lang="en-US" sz="1400" dirty="0">
                <a:solidFill>
                  <a:srgbClr val="353535"/>
                </a:solidFill>
                <a:latin typeface="Consolas" panose="020B0609020204030204" pitchFamily="49" charset="0"/>
                <a:ea typeface="Segoe UI" pitchFamily="34" charset="0"/>
                <a:cs typeface="Segoe UI" pitchFamily="34" charset="0"/>
              </a:rPr>
              <a:t>": "Brits at Microsoft",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displayName</a:t>
            </a:r>
            <a:r>
              <a:rPr lang="en-US" sz="1400" dirty="0">
                <a:solidFill>
                  <a:srgbClr val="353535"/>
                </a:solidFill>
                <a:latin typeface="Consolas" panose="020B0609020204030204" pitchFamily="49" charset="0"/>
                <a:ea typeface="Segoe UI" pitchFamily="34" charset="0"/>
                <a:cs typeface="Segoe UI" pitchFamily="34" charset="0"/>
              </a:rPr>
              <a:t>": "Graph PM team", …}</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endParaRPr lang="en-US" sz="1100" dirty="0">
              <a:solidFill>
                <a:srgbClr val="353535"/>
              </a:solidFill>
              <a:latin typeface="Consolas" panose="020B0609020204030204" pitchFamily="49" charset="0"/>
              <a:ea typeface="Segoe UI" pitchFamily="34" charset="0"/>
              <a:cs typeface="Segoe UI" pitchFamily="34" charset="0"/>
            </a:endParaRPr>
          </a:p>
          <a:p>
            <a:pPr defTabSz="950596"/>
            <a:endParaRPr lang="en-US" sz="1100" dirty="0">
              <a:solidFill>
                <a:srgbClr val="353535"/>
              </a:solidFill>
              <a:latin typeface="Consolas" panose="020B0609020204030204" pitchFamily="49" charset="0"/>
              <a:ea typeface="Segoe UI" pitchFamily="34" charset="0"/>
              <a:cs typeface="Segoe UI" pitchFamily="34" charset="0"/>
            </a:endParaRPr>
          </a:p>
          <a:p>
            <a:pPr defTabSz="950596"/>
            <a:endParaRPr lang="en-US" sz="1100" dirty="0">
              <a:solidFill>
                <a:srgbClr val="353535"/>
              </a:solidFill>
              <a:latin typeface="Consolas" panose="020B0609020204030204" pitchFamily="49" charset="0"/>
              <a:ea typeface="Segoe UI" pitchFamily="34" charset="0"/>
              <a:cs typeface="Segoe UI" pitchFamily="34" charset="0"/>
            </a:endParaRPr>
          </a:p>
        </p:txBody>
      </p:sp>
      <p:grpSp>
        <p:nvGrpSpPr>
          <p:cNvPr id="7" name="Group 6"/>
          <p:cNvGrpSpPr/>
          <p:nvPr/>
        </p:nvGrpSpPr>
        <p:grpSpPr>
          <a:xfrm>
            <a:off x="987186" y="2814310"/>
            <a:ext cx="1995777" cy="1280491"/>
            <a:chOff x="1193585" y="1943729"/>
            <a:chExt cx="1957374" cy="1255854"/>
          </a:xfrm>
        </p:grpSpPr>
        <p:grpSp>
          <p:nvGrpSpPr>
            <p:cNvPr id="3" name="Group 2"/>
            <p:cNvGrpSpPr/>
            <p:nvPr/>
          </p:nvGrpSpPr>
          <p:grpSpPr>
            <a:xfrm>
              <a:off x="1193585" y="2333973"/>
              <a:ext cx="1957374" cy="865610"/>
              <a:chOff x="1193585" y="2333973"/>
              <a:chExt cx="1957374" cy="865610"/>
            </a:xfrm>
          </p:grpSpPr>
          <p:cxnSp>
            <p:nvCxnSpPr>
              <p:cNvPr id="9" name="Straight Connector 8"/>
              <p:cNvCxnSpPr>
                <a:cxnSpLocks/>
                <a:endCxn id="36" idx="5"/>
              </p:cNvCxnSpPr>
              <p:nvPr/>
            </p:nvCxnSpPr>
            <p:spPr>
              <a:xfrm flipH="1" flipV="1">
                <a:off x="2025893" y="2333973"/>
                <a:ext cx="1081201" cy="86561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3585" y="2383004"/>
                <a:ext cx="1163710" cy="425616"/>
              </a:xfrm>
              <a:prstGeom prst="rect">
                <a:avLst/>
              </a:prstGeom>
              <a:noFill/>
            </p:spPr>
            <p:txBody>
              <a:bodyPr wrap="none" lIns="91440" tIns="91440" rIns="91440" bIns="91440" rtlCol="0">
                <a:spAutoFit/>
              </a:bodyPr>
              <a:lstStyle>
                <a:defPPr>
                  <a:defRPr lang="en-US"/>
                </a:defPPr>
                <a:lvl1pPr defTabSz="932563">
                  <a:lnSpc>
                    <a:spcPct val="90000"/>
                  </a:lnSpc>
                  <a:spcAft>
                    <a:spcPts val="612"/>
                  </a:spcAft>
                  <a:defRPr>
                    <a:solidFill>
                      <a:srgbClr val="0171C7"/>
                    </a:solidFill>
                    <a:latin typeface="Calibri" panose="020F0502020204030204"/>
                  </a:defRPr>
                </a:lvl1pPr>
              </a:lstStyle>
              <a:p>
                <a:pPr algn="ctr"/>
                <a:r>
                  <a:rPr lang="en-US" dirty="0">
                    <a:solidFill>
                      <a:schemeClr val="tx1"/>
                    </a:solidFill>
                    <a:latin typeface="+mn-lt"/>
                  </a:rPr>
                  <a:t>Agnieszka</a:t>
                </a:r>
              </a:p>
            </p:txBody>
          </p:sp>
          <p:grpSp>
            <p:nvGrpSpPr>
              <p:cNvPr id="30" name="Group 29"/>
              <p:cNvGrpSpPr/>
              <p:nvPr/>
            </p:nvGrpSpPr>
            <p:grpSpPr>
              <a:xfrm>
                <a:off x="2180501" y="2505458"/>
                <a:ext cx="970458" cy="461665"/>
                <a:chOff x="5958455" y="2399696"/>
                <a:chExt cx="970458" cy="461665"/>
              </a:xfrm>
            </p:grpSpPr>
            <p:sp>
              <p:nvSpPr>
                <p:cNvPr id="31" name="Rectangle 30"/>
                <p:cNvSpPr/>
                <p:nvPr/>
              </p:nvSpPr>
              <p:spPr bwMode="auto">
                <a:xfrm>
                  <a:off x="6111551" y="2538463"/>
                  <a:ext cx="653143" cy="1995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3234" tIns="93234" rIns="34968" bIns="34968" rtlCol="0" anchor="b" anchorCtr="0"/>
                <a:lstStyle/>
                <a:p>
                  <a:pPr algn="ctr" defTabSz="950596"/>
                  <a:endParaRPr lang="en-US" sz="102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TextBox 31"/>
                <p:cNvSpPr txBox="1"/>
                <p:nvPr/>
              </p:nvSpPr>
              <p:spPr>
                <a:xfrm>
                  <a:off x="5958455" y="2399696"/>
                  <a:ext cx="970458" cy="461665"/>
                </a:xfrm>
                <a:prstGeom prst="rect">
                  <a:avLst/>
                </a:prstGeom>
                <a:noFill/>
              </p:spPr>
              <p:txBody>
                <a:bodyPr wrap="none" lIns="186468" tIns="149175" rIns="186468" bIns="149175" rtlCol="0">
                  <a:spAutoFit/>
                </a:bodyPr>
                <a:lstStyle/>
                <a:p>
                  <a:pPr defTabSz="932563">
                    <a:lnSpc>
                      <a:spcPct val="90000"/>
                    </a:lnSpc>
                    <a:spcAft>
                      <a:spcPts val="612"/>
                    </a:spcAft>
                  </a:pPr>
                  <a:r>
                    <a:rPr lang="en-US" sz="1224">
                      <a:solidFill>
                        <a:srgbClr val="FFFFFF"/>
                      </a:solidFill>
                      <a:latin typeface="Segoe UI Semilight"/>
                    </a:rPr>
                    <a:t>manager</a:t>
                  </a:r>
                </a:p>
              </p:txBody>
            </p:sp>
          </p:grpSp>
        </p:grpSp>
        <p:grpSp>
          <p:nvGrpSpPr>
            <p:cNvPr id="33" name="Group 32"/>
            <p:cNvGrpSpPr/>
            <p:nvPr/>
          </p:nvGrpSpPr>
          <p:grpSpPr>
            <a:xfrm>
              <a:off x="1635648" y="1943729"/>
              <a:ext cx="457200" cy="457200"/>
              <a:chOff x="916973" y="3607407"/>
              <a:chExt cx="820389" cy="822960"/>
            </a:xfrm>
          </p:grpSpPr>
          <p:sp>
            <p:nvSpPr>
              <p:cNvPr id="36" name="Oval 35"/>
              <p:cNvSpPr/>
              <p:nvPr/>
            </p:nvSpPr>
            <p:spPr bwMode="auto">
              <a:xfrm>
                <a:off x="916973" y="3607407"/>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solidFill>
                    <a:srgbClr val="0171C7"/>
                  </a:solidFill>
                  <a:latin typeface="Calibri" panose="020F0502020204030204"/>
                  <a:ea typeface="Segoe UI" pitchFamily="34" charset="0"/>
                  <a:cs typeface="Segoe UI" pitchFamily="34" charset="0"/>
                </a:endParaRPr>
              </a:p>
            </p:txBody>
          </p:sp>
          <p:sp>
            <p:nvSpPr>
              <p:cNvPr id="37" name="Freeform 110"/>
              <p:cNvSpPr>
                <a:spLocks noEditPoints="1"/>
              </p:cNvSpPr>
              <p:nvPr/>
            </p:nvSpPr>
            <p:spPr bwMode="auto">
              <a:xfrm>
                <a:off x="1158610" y="3845419"/>
                <a:ext cx="337113" cy="346936"/>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grpSp>
      <p:grpSp>
        <p:nvGrpSpPr>
          <p:cNvPr id="14" name="Group 13"/>
          <p:cNvGrpSpPr/>
          <p:nvPr/>
        </p:nvGrpSpPr>
        <p:grpSpPr>
          <a:xfrm>
            <a:off x="3246129" y="3238578"/>
            <a:ext cx="2549458" cy="933366"/>
            <a:chOff x="3409056" y="2359839"/>
            <a:chExt cx="2500404" cy="915410"/>
          </a:xfrm>
        </p:grpSpPr>
        <p:cxnSp>
          <p:nvCxnSpPr>
            <p:cNvPr id="66" name="Straight Connector 65"/>
            <p:cNvCxnSpPr>
              <a:cxnSpLocks/>
            </p:cNvCxnSpPr>
            <p:nvPr/>
          </p:nvCxnSpPr>
          <p:spPr>
            <a:xfrm flipH="1">
              <a:off x="3409056" y="2644227"/>
              <a:ext cx="1296632" cy="63102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4593675" y="2359839"/>
              <a:ext cx="457200" cy="457200"/>
              <a:chOff x="1573571" y="4134409"/>
              <a:chExt cx="820389" cy="822960"/>
            </a:xfrm>
          </p:grpSpPr>
          <p:sp>
            <p:nvSpPr>
              <p:cNvPr id="64" name="Oval 63"/>
              <p:cNvSpPr/>
              <p:nvPr/>
            </p:nvSpPr>
            <p:spPr bwMode="auto">
              <a:xfrm>
                <a:off x="1573571" y="4134409"/>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65" name="Freeform 107"/>
              <p:cNvSpPr>
                <a:spLocks noEditPoints="1"/>
              </p:cNvSpPr>
              <p:nvPr/>
            </p:nvSpPr>
            <p:spPr bwMode="auto">
              <a:xfrm>
                <a:off x="1751307" y="4360809"/>
                <a:ext cx="464916" cy="37016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67" name="TextBox 66"/>
            <p:cNvSpPr txBox="1"/>
            <p:nvPr/>
          </p:nvSpPr>
          <p:spPr>
            <a:xfrm>
              <a:off x="5023831" y="2387935"/>
              <a:ext cx="885629" cy="425616"/>
            </a:xfrm>
            <a:prstGeom prst="rect">
              <a:avLst/>
            </a:prstGeom>
            <a:noFill/>
          </p:spPr>
          <p:txBody>
            <a:bodyPr wrap="none" lIns="91440" tIns="91440" rIns="91440" bIns="91440" rtlCol="0">
              <a:spAutoFit/>
            </a:bodyPr>
            <a:lstStyle>
              <a:defPPr>
                <a:defRPr lang="en-US"/>
              </a:defPPr>
              <a:lvl1pPr defTabSz="932563">
                <a:lnSpc>
                  <a:spcPct val="90000"/>
                </a:lnSpc>
                <a:spcAft>
                  <a:spcPts val="612"/>
                </a:spcAft>
                <a:defRPr>
                  <a:solidFill>
                    <a:srgbClr val="0171C7"/>
                  </a:solidFill>
                  <a:latin typeface="Calibri" panose="020F0502020204030204"/>
                </a:defRPr>
              </a:lvl1pPr>
            </a:lstStyle>
            <a:p>
              <a:pPr algn="ctr"/>
              <a:r>
                <a:rPr lang="en-US">
                  <a:solidFill>
                    <a:schemeClr val="tx1"/>
                  </a:solidFill>
                  <a:latin typeface="+mn-lt"/>
                </a:rPr>
                <a:t>Groups</a:t>
              </a:r>
            </a:p>
          </p:txBody>
        </p:sp>
        <p:grpSp>
          <p:nvGrpSpPr>
            <p:cNvPr id="12" name="Group 11"/>
            <p:cNvGrpSpPr/>
            <p:nvPr/>
          </p:nvGrpSpPr>
          <p:grpSpPr>
            <a:xfrm>
              <a:off x="3587414" y="2737920"/>
              <a:ext cx="1101905" cy="461665"/>
              <a:chOff x="3567007" y="1091696"/>
              <a:chExt cx="1101905" cy="461665"/>
            </a:xfrm>
          </p:grpSpPr>
          <p:sp>
            <p:nvSpPr>
              <p:cNvPr id="8" name="Rectangle 7"/>
              <p:cNvSpPr/>
              <p:nvPr/>
            </p:nvSpPr>
            <p:spPr bwMode="auto">
              <a:xfrm>
                <a:off x="3734835" y="1212500"/>
                <a:ext cx="766251" cy="192339"/>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34" tIns="93234" rIns="34968" bIns="34968" rtlCol="0" anchor="b" anchorCtr="0"/>
              <a:lstStyle/>
              <a:p>
                <a:pPr algn="ctr" defTabSz="950596"/>
                <a:endParaRPr lang="en-US" sz="81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TextBox 44"/>
              <p:cNvSpPr txBox="1"/>
              <p:nvPr/>
            </p:nvSpPr>
            <p:spPr>
              <a:xfrm>
                <a:off x="3567007" y="1091696"/>
                <a:ext cx="1101905" cy="461665"/>
              </a:xfrm>
              <a:prstGeom prst="rect">
                <a:avLst/>
              </a:prstGeom>
              <a:noFill/>
            </p:spPr>
            <p:txBody>
              <a:bodyPr wrap="none" lIns="186468" tIns="149175" rIns="186468" bIns="149175" rtlCol="0">
                <a:spAutoFit/>
              </a:bodyPr>
              <a:lstStyle/>
              <a:p>
                <a:pPr defTabSz="932563">
                  <a:lnSpc>
                    <a:spcPct val="90000"/>
                  </a:lnSpc>
                  <a:spcAft>
                    <a:spcPts val="612"/>
                  </a:spcAft>
                </a:pPr>
                <a:r>
                  <a:rPr lang="en-US" sz="1224" err="1">
                    <a:solidFill>
                      <a:srgbClr val="FFFFFF"/>
                    </a:solidFill>
                    <a:latin typeface="Segoe UI Semilight"/>
                  </a:rPr>
                  <a:t>memberOf</a:t>
                </a:r>
                <a:endParaRPr lang="en-US" sz="1224">
                  <a:solidFill>
                    <a:srgbClr val="FFFFFF"/>
                  </a:solidFill>
                  <a:latin typeface="Segoe UI Semilight"/>
                </a:endParaRPr>
              </a:p>
            </p:txBody>
          </p:sp>
        </p:grpSp>
      </p:grpSp>
      <p:grpSp>
        <p:nvGrpSpPr>
          <p:cNvPr id="57" name="Group 56">
            <a:extLst>
              <a:ext uri="{FF2B5EF4-FFF2-40B4-BE49-F238E27FC236}">
                <a16:creationId xmlns:a16="http://schemas.microsoft.com/office/drawing/2014/main" id="{D055CA2C-774B-4B59-AEF7-6F2673CD3356}"/>
              </a:ext>
            </a:extLst>
          </p:cNvPr>
          <p:cNvGrpSpPr>
            <a:grpSpLocks noChangeAspect="1"/>
          </p:cNvGrpSpPr>
          <p:nvPr/>
        </p:nvGrpSpPr>
        <p:grpSpPr>
          <a:xfrm>
            <a:off x="2829294" y="3985348"/>
            <a:ext cx="483594" cy="483592"/>
            <a:chOff x="3245478" y="4834995"/>
            <a:chExt cx="643734" cy="643732"/>
          </a:xfrm>
          <a:solidFill>
            <a:schemeClr val="tx2"/>
          </a:solidFill>
        </p:grpSpPr>
        <p:sp>
          <p:nvSpPr>
            <p:cNvPr id="58" name="Oval 57">
              <a:extLst>
                <a:ext uri="{FF2B5EF4-FFF2-40B4-BE49-F238E27FC236}">
                  <a16:creationId xmlns:a16="http://schemas.microsoft.com/office/drawing/2014/main" id="{4AD9D894-7033-4AF8-82F9-023CC5EB9ECC}"/>
                </a:ext>
              </a:extLst>
            </p:cNvPr>
            <p:cNvSpPr/>
            <p:nvPr/>
          </p:nvSpPr>
          <p:spPr bwMode="auto">
            <a:xfrm>
              <a:off x="3245478" y="4834995"/>
              <a:ext cx="643734" cy="643732"/>
            </a:xfrm>
            <a:prstGeom prst="ellipse">
              <a:avLst/>
            </a:prstGeom>
            <a:solidFill>
              <a:srgbClr val="00BCF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algn="ctr" defTabSz="931935" fontAlgn="base">
                <a:spcBef>
                  <a:spcPct val="0"/>
                </a:spcBef>
                <a:spcAft>
                  <a:spcPct val="0"/>
                </a:spcAft>
                <a:defRPr/>
              </a:pPr>
              <a:endParaRPr lang="en-US" sz="2000" kern="0">
                <a:gradFill>
                  <a:gsLst>
                    <a:gs pos="5439">
                      <a:srgbClr val="F8F8F8"/>
                    </a:gs>
                    <a:gs pos="10000">
                      <a:srgbClr val="F8F8F8"/>
                    </a:gs>
                  </a:gsLst>
                  <a:lin ang="5400000" scaled="0"/>
                </a:gradFill>
                <a:latin typeface="Segoe UI Semilight"/>
              </a:endParaRPr>
            </a:p>
          </p:txBody>
        </p:sp>
        <p:sp>
          <p:nvSpPr>
            <p:cNvPr id="59" name="Freeform 5">
              <a:extLst>
                <a:ext uri="{FF2B5EF4-FFF2-40B4-BE49-F238E27FC236}">
                  <a16:creationId xmlns:a16="http://schemas.microsoft.com/office/drawing/2014/main" id="{FEBCD1E2-FA74-4D6C-968D-754C575F0105}"/>
                </a:ext>
              </a:extLst>
            </p:cNvPr>
            <p:cNvSpPr>
              <a:spLocks noEditPoints="1"/>
            </p:cNvSpPr>
            <p:nvPr/>
          </p:nvSpPr>
          <p:spPr bwMode="auto">
            <a:xfrm>
              <a:off x="3470377" y="5048517"/>
              <a:ext cx="193936" cy="216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00BCF2"/>
            </a:solidFill>
            <a:ln w="12700" cap="flat">
              <a:solidFill>
                <a:schemeClr val="bg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a:solidFill>
                  <a:srgbClr val="505050"/>
                </a:solidFill>
                <a:latin typeface="Segoe UI Semilight"/>
              </a:endParaRPr>
            </a:p>
          </p:txBody>
        </p:sp>
      </p:grpSp>
      <p:grpSp>
        <p:nvGrpSpPr>
          <p:cNvPr id="48" name="Group 47">
            <a:extLst>
              <a:ext uri="{FF2B5EF4-FFF2-40B4-BE49-F238E27FC236}">
                <a16:creationId xmlns:a16="http://schemas.microsoft.com/office/drawing/2014/main" id="{DC66E09C-A11A-4BBF-9197-4B6B95DDD862}"/>
              </a:ext>
            </a:extLst>
          </p:cNvPr>
          <p:cNvGrpSpPr/>
          <p:nvPr/>
        </p:nvGrpSpPr>
        <p:grpSpPr>
          <a:xfrm>
            <a:off x="2158654" y="4870790"/>
            <a:ext cx="1853699" cy="1476414"/>
            <a:chOff x="2158654" y="4870790"/>
            <a:chExt cx="1853699" cy="1476414"/>
          </a:xfrm>
        </p:grpSpPr>
        <p:cxnSp>
          <p:nvCxnSpPr>
            <p:cNvPr id="53" name="Straight Connector 52">
              <a:extLst>
                <a:ext uri="{FF2B5EF4-FFF2-40B4-BE49-F238E27FC236}">
                  <a16:creationId xmlns:a16="http://schemas.microsoft.com/office/drawing/2014/main" id="{1908126F-EEF8-48AE-AD92-458FC9D40FF2}"/>
                </a:ext>
              </a:extLst>
            </p:cNvPr>
            <p:cNvCxnSpPr>
              <a:cxnSpLocks/>
              <a:stCxn id="43" idx="19"/>
            </p:cNvCxnSpPr>
            <p:nvPr/>
          </p:nvCxnSpPr>
          <p:spPr>
            <a:xfrm flipH="1" flipV="1">
              <a:off x="3286722" y="4870790"/>
              <a:ext cx="303906" cy="75653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flipV="1">
              <a:off x="2424274" y="4874693"/>
              <a:ext cx="405020" cy="80152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2173148" y="5015556"/>
              <a:ext cx="1734016" cy="20343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3234" tIns="93234" rIns="34968" bIns="34968" rtlCol="0" anchor="b" anchorCtr="0"/>
            <a:lstStyle/>
            <a:p>
              <a:pPr algn="ctr" defTabSz="950596"/>
              <a:endParaRPr lang="en-US" sz="102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extBox 34"/>
            <p:cNvSpPr txBox="1"/>
            <p:nvPr/>
          </p:nvSpPr>
          <p:spPr>
            <a:xfrm>
              <a:off x="2340578" y="5035808"/>
              <a:ext cx="1368630" cy="169534"/>
            </a:xfrm>
            <a:prstGeom prst="rect">
              <a:avLst/>
            </a:prstGeom>
            <a:noFill/>
          </p:spPr>
          <p:txBody>
            <a:bodyPr wrap="square" lIns="0" tIns="0" rIns="0" bIns="0" rtlCol="0">
              <a:spAutoFit/>
            </a:bodyPr>
            <a:lstStyle/>
            <a:p>
              <a:pPr algn="ctr" defTabSz="932563">
                <a:lnSpc>
                  <a:spcPct val="90000"/>
                </a:lnSpc>
                <a:spcAft>
                  <a:spcPts val="612"/>
                </a:spcAft>
              </a:pPr>
              <a:r>
                <a:rPr lang="en-US" sz="1224" dirty="0" err="1">
                  <a:solidFill>
                    <a:srgbClr val="FFFFFF"/>
                  </a:solidFill>
                  <a:latin typeface="Segoe UI Semilight"/>
                </a:rPr>
                <a:t>directReports</a:t>
              </a:r>
              <a:endParaRPr lang="en-US" sz="1224" dirty="0">
                <a:solidFill>
                  <a:srgbClr val="FFFFFF"/>
                </a:solidFill>
                <a:latin typeface="Segoe UI Semilight"/>
              </a:endParaRPr>
            </a:p>
          </p:txBody>
        </p:sp>
        <p:sp>
          <p:nvSpPr>
            <p:cNvPr id="15" name="TextBox 14"/>
            <p:cNvSpPr txBox="1"/>
            <p:nvPr/>
          </p:nvSpPr>
          <p:spPr>
            <a:xfrm>
              <a:off x="2158654" y="5913239"/>
              <a:ext cx="516488" cy="433965"/>
            </a:xfrm>
            <a:prstGeom prst="rect">
              <a:avLst/>
            </a:prstGeom>
            <a:noFill/>
          </p:spPr>
          <p:txBody>
            <a:bodyPr wrap="none" lIns="91440" tIns="91440" rIns="91440" bIns="91440" rtlCol="0">
              <a:spAutoFit/>
            </a:bodyPr>
            <a:lstStyle/>
            <a:p>
              <a:pPr algn="ctr" defTabSz="932563">
                <a:lnSpc>
                  <a:spcPct val="90000"/>
                </a:lnSpc>
                <a:spcAft>
                  <a:spcPts val="612"/>
                </a:spcAft>
              </a:pPr>
              <a:r>
                <a:rPr lang="en-US" dirty="0"/>
                <a:t>Jeff</a:t>
              </a:r>
            </a:p>
          </p:txBody>
        </p:sp>
        <p:sp>
          <p:nvSpPr>
            <p:cNvPr id="16" name="TextBox 15"/>
            <p:cNvSpPr txBox="1"/>
            <p:nvPr/>
          </p:nvSpPr>
          <p:spPr>
            <a:xfrm>
              <a:off x="3167058" y="5913239"/>
              <a:ext cx="845295" cy="433965"/>
            </a:xfrm>
            <a:prstGeom prst="rect">
              <a:avLst/>
            </a:prstGeom>
            <a:noFill/>
          </p:spPr>
          <p:txBody>
            <a:bodyPr wrap="none" lIns="91440" tIns="91440" rIns="91440" bIns="91440" rtlCol="0">
              <a:spAutoFit/>
            </a:bodyPr>
            <a:lstStyle/>
            <a:p>
              <a:pPr algn="ctr" defTabSz="932563">
                <a:lnSpc>
                  <a:spcPct val="90000"/>
                </a:lnSpc>
                <a:spcAft>
                  <a:spcPts val="612"/>
                </a:spcAft>
              </a:pPr>
              <a:r>
                <a:rPr lang="en-US" dirty="0"/>
                <a:t>Suresh</a:t>
              </a:r>
            </a:p>
          </p:txBody>
        </p:sp>
        <p:grpSp>
          <p:nvGrpSpPr>
            <p:cNvPr id="38" name="Group 37"/>
            <p:cNvGrpSpPr/>
            <p:nvPr/>
          </p:nvGrpSpPr>
          <p:grpSpPr>
            <a:xfrm>
              <a:off x="2208932" y="5466302"/>
              <a:ext cx="466168" cy="466169"/>
              <a:chOff x="287931" y="3607407"/>
              <a:chExt cx="820390" cy="822960"/>
            </a:xfrm>
          </p:grpSpPr>
          <p:sp>
            <p:nvSpPr>
              <p:cNvPr id="39" name="Oval 38"/>
              <p:cNvSpPr/>
              <p:nvPr/>
            </p:nvSpPr>
            <p:spPr bwMode="auto">
              <a:xfrm>
                <a:off x="287931" y="3607407"/>
                <a:ext cx="820390"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40" name="Freeform 110"/>
              <p:cNvSpPr>
                <a:spLocks noEditPoints="1"/>
              </p:cNvSpPr>
              <p:nvPr/>
            </p:nvSpPr>
            <p:spPr bwMode="auto">
              <a:xfrm>
                <a:off x="529566" y="3845419"/>
                <a:ext cx="337113" cy="346935"/>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grpSp>
          <p:nvGrpSpPr>
            <p:cNvPr id="41" name="Group 40"/>
            <p:cNvGrpSpPr/>
            <p:nvPr/>
          </p:nvGrpSpPr>
          <p:grpSpPr>
            <a:xfrm>
              <a:off x="3357544" y="5466302"/>
              <a:ext cx="466168" cy="466169"/>
              <a:chOff x="742191" y="3607407"/>
              <a:chExt cx="820389" cy="822960"/>
            </a:xfrm>
          </p:grpSpPr>
          <p:sp>
            <p:nvSpPr>
              <p:cNvPr id="42" name="Oval 41"/>
              <p:cNvSpPr/>
              <p:nvPr/>
            </p:nvSpPr>
            <p:spPr bwMode="auto">
              <a:xfrm>
                <a:off x="742191" y="3607407"/>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43" name="Freeform 110"/>
              <p:cNvSpPr>
                <a:spLocks noEditPoints="1"/>
              </p:cNvSpPr>
              <p:nvPr/>
            </p:nvSpPr>
            <p:spPr bwMode="auto">
              <a:xfrm>
                <a:off x="983828" y="3845419"/>
                <a:ext cx="337113" cy="346935"/>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grpSp>
      <p:pic>
        <p:nvPicPr>
          <p:cNvPr id="54" name="Picture 53">
            <a:extLst>
              <a:ext uri="{FF2B5EF4-FFF2-40B4-BE49-F238E27FC236}">
                <a16:creationId xmlns:a16="http://schemas.microsoft.com/office/drawing/2014/main" id="{B52FDB59-11F4-4028-8F29-81FE794A66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2233" y="3958315"/>
            <a:ext cx="539426" cy="547059"/>
          </a:xfrm>
          <a:prstGeom prst="ellipse">
            <a:avLst/>
          </a:prstGeom>
        </p:spPr>
      </p:pic>
      <p:pic>
        <p:nvPicPr>
          <p:cNvPr id="61" name="Picture 60">
            <a:extLst>
              <a:ext uri="{FF2B5EF4-FFF2-40B4-BE49-F238E27FC236}">
                <a16:creationId xmlns:a16="http://schemas.microsoft.com/office/drawing/2014/main" id="{C9A54AD0-88CE-48EA-ACC0-C94B831202C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29208" y="5397192"/>
            <a:ext cx="589028" cy="584909"/>
          </a:xfrm>
          <a:prstGeom prst="ellipse">
            <a:avLst/>
          </a:prstGeom>
        </p:spPr>
      </p:pic>
    </p:spTree>
    <p:extLst>
      <p:ext uri="{BB962C8B-B14F-4D97-AF65-F5344CB8AC3E}">
        <p14:creationId xmlns:p14="http://schemas.microsoft.com/office/powerpoint/2010/main" val="16221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animEffect transition="in" filter="fade">
                                      <p:cBhvr>
                                        <p:cTn id="7" dur="500"/>
                                        <p:tgtEl>
                                          <p:spTgt spid="51">
                                            <p:txEl>
                                              <p:pRg st="1" end="1"/>
                                            </p:txEl>
                                          </p:spTgt>
                                        </p:tgtEl>
                                      </p:cBhvr>
                                    </p:animEffect>
                                    <p:anim calcmode="lin" valueType="num">
                                      <p:cBhvr>
                                        <p:cTn id="8" dur="500" fill="hold"/>
                                        <p:tgtEl>
                                          <p:spTgt spid="51">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51">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1">
                                            <p:txEl>
                                              <p:pRg st="2" end="2"/>
                                            </p:txEl>
                                          </p:spTgt>
                                        </p:tgtEl>
                                        <p:attrNameLst>
                                          <p:attrName>style.visibility</p:attrName>
                                        </p:attrNameLst>
                                      </p:cBhvr>
                                      <p:to>
                                        <p:strVal val="visible"/>
                                      </p:to>
                                    </p:set>
                                    <p:animEffect transition="in" filter="fade">
                                      <p:cBhvr>
                                        <p:cTn id="12" dur="500"/>
                                        <p:tgtEl>
                                          <p:spTgt spid="51">
                                            <p:txEl>
                                              <p:pRg st="2" end="2"/>
                                            </p:txEl>
                                          </p:spTgt>
                                        </p:tgtEl>
                                      </p:cBhvr>
                                    </p:animEffect>
                                    <p:anim calcmode="lin" valueType="num">
                                      <p:cBhvr>
                                        <p:cTn id="13"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51">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xEl>
                                              <p:pRg st="3" end="3"/>
                                            </p:txEl>
                                          </p:spTgt>
                                        </p:tgtEl>
                                        <p:attrNameLst>
                                          <p:attrName>style.visibility</p:attrName>
                                        </p:attrNameLst>
                                      </p:cBhvr>
                                      <p:to>
                                        <p:strVal val="visible"/>
                                      </p:to>
                                    </p:set>
                                    <p:animEffect transition="in" filter="fade">
                                      <p:cBhvr>
                                        <p:cTn id="17" dur="500"/>
                                        <p:tgtEl>
                                          <p:spTgt spid="51">
                                            <p:txEl>
                                              <p:pRg st="3" end="3"/>
                                            </p:txEl>
                                          </p:spTgt>
                                        </p:tgtEl>
                                      </p:cBhvr>
                                    </p:animEffect>
                                    <p:anim calcmode="lin" valueType="num">
                                      <p:cBhvr>
                                        <p:cTn id="18" dur="500" fill="hold"/>
                                        <p:tgtEl>
                                          <p:spTgt spid="51">
                                            <p:txEl>
                                              <p:pRg st="3" end="3"/>
                                            </p:txEl>
                                          </p:spTgt>
                                        </p:tgtEl>
                                        <p:attrNameLst>
                                          <p:attrName>ppt_x</p:attrName>
                                        </p:attrNameLst>
                                      </p:cBhvr>
                                      <p:tavLst>
                                        <p:tav tm="0">
                                          <p:val>
                                            <p:strVal val="#ppt_x"/>
                                          </p:val>
                                        </p:tav>
                                        <p:tav tm="100000">
                                          <p:val>
                                            <p:strVal val="#ppt_x"/>
                                          </p:val>
                                        </p:tav>
                                      </p:tavLst>
                                    </p:anim>
                                    <p:anim calcmode="lin" valueType="num">
                                      <p:cBhvr>
                                        <p:cTn id="19" dur="500" fill="hold"/>
                                        <p:tgtEl>
                                          <p:spTgt spid="51">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1">
                                            <p:txEl>
                                              <p:pRg st="4" end="4"/>
                                            </p:txEl>
                                          </p:spTgt>
                                        </p:tgtEl>
                                        <p:attrNameLst>
                                          <p:attrName>style.visibility</p:attrName>
                                        </p:attrNameLst>
                                      </p:cBhvr>
                                      <p:to>
                                        <p:strVal val="visible"/>
                                      </p:to>
                                    </p:set>
                                    <p:animEffect transition="in" filter="fade">
                                      <p:cBhvr>
                                        <p:cTn id="22" dur="500"/>
                                        <p:tgtEl>
                                          <p:spTgt spid="51">
                                            <p:txEl>
                                              <p:pRg st="4" end="4"/>
                                            </p:txEl>
                                          </p:spTgt>
                                        </p:tgtEl>
                                      </p:cBhvr>
                                    </p:animEffect>
                                    <p:anim calcmode="lin" valueType="num">
                                      <p:cBhvr>
                                        <p:cTn id="23"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p:cTn id="24" dur="500" fill="hold"/>
                                        <p:tgtEl>
                                          <p:spTgt spid="51">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1">
                                            <p:txEl>
                                              <p:pRg st="5" end="5"/>
                                            </p:txEl>
                                          </p:spTgt>
                                        </p:tgtEl>
                                        <p:attrNameLst>
                                          <p:attrName>style.visibility</p:attrName>
                                        </p:attrNameLst>
                                      </p:cBhvr>
                                      <p:to>
                                        <p:strVal val="visible"/>
                                      </p:to>
                                    </p:set>
                                    <p:animEffect transition="in" filter="fade">
                                      <p:cBhvr>
                                        <p:cTn id="27" dur="500"/>
                                        <p:tgtEl>
                                          <p:spTgt spid="51">
                                            <p:txEl>
                                              <p:pRg st="5" end="5"/>
                                            </p:txEl>
                                          </p:spTgt>
                                        </p:tgtEl>
                                      </p:cBhvr>
                                    </p:animEffect>
                                    <p:anim calcmode="lin" valueType="num">
                                      <p:cBhvr>
                                        <p:cTn id="28" dur="500" fill="hold"/>
                                        <p:tgtEl>
                                          <p:spTgt spid="51">
                                            <p:txEl>
                                              <p:pRg st="5" end="5"/>
                                            </p:txEl>
                                          </p:spTgt>
                                        </p:tgtEl>
                                        <p:attrNameLst>
                                          <p:attrName>ppt_x</p:attrName>
                                        </p:attrNameLst>
                                      </p:cBhvr>
                                      <p:tavLst>
                                        <p:tav tm="0">
                                          <p:val>
                                            <p:strVal val="#ppt_x"/>
                                          </p:val>
                                        </p:tav>
                                        <p:tav tm="100000">
                                          <p:val>
                                            <p:strVal val="#ppt_x"/>
                                          </p:val>
                                        </p:tav>
                                      </p:tavLst>
                                    </p:anim>
                                    <p:anim calcmode="lin" valueType="num">
                                      <p:cBhvr>
                                        <p:cTn id="29" dur="500" fill="hold"/>
                                        <p:tgtEl>
                                          <p:spTgt spid="5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1">
                                            <p:txEl>
                                              <p:pRg st="8" end="8"/>
                                            </p:txEl>
                                          </p:spTgt>
                                        </p:tgtEl>
                                        <p:attrNameLst>
                                          <p:attrName>style.visibility</p:attrName>
                                        </p:attrNameLst>
                                      </p:cBhvr>
                                      <p:to>
                                        <p:strVal val="visible"/>
                                      </p:to>
                                    </p:set>
                                    <p:animEffect transition="in" filter="fade">
                                      <p:cBhvr>
                                        <p:cTn id="41" dur="500"/>
                                        <p:tgtEl>
                                          <p:spTgt spid="51">
                                            <p:txEl>
                                              <p:pRg st="8" end="8"/>
                                            </p:txEl>
                                          </p:spTgt>
                                        </p:tgtEl>
                                      </p:cBhvr>
                                    </p:animEffect>
                                    <p:anim calcmode="lin" valueType="num">
                                      <p:cBhvr>
                                        <p:cTn id="42" dur="500" fill="hold"/>
                                        <p:tgtEl>
                                          <p:spTgt spid="51">
                                            <p:txEl>
                                              <p:pRg st="8" end="8"/>
                                            </p:txEl>
                                          </p:spTgt>
                                        </p:tgtEl>
                                        <p:attrNameLst>
                                          <p:attrName>ppt_x</p:attrName>
                                        </p:attrNameLst>
                                      </p:cBhvr>
                                      <p:tavLst>
                                        <p:tav tm="0">
                                          <p:val>
                                            <p:strVal val="#ppt_x"/>
                                          </p:val>
                                        </p:tav>
                                        <p:tav tm="100000">
                                          <p:val>
                                            <p:strVal val="#ppt_x"/>
                                          </p:val>
                                        </p:tav>
                                      </p:tavLst>
                                    </p:anim>
                                    <p:anim calcmode="lin" valueType="num">
                                      <p:cBhvr>
                                        <p:cTn id="43" dur="500" fill="hold"/>
                                        <p:tgtEl>
                                          <p:spTgt spid="5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1">
                                            <p:txEl>
                                              <p:pRg st="9" end="9"/>
                                            </p:txEl>
                                          </p:spTgt>
                                        </p:tgtEl>
                                        <p:attrNameLst>
                                          <p:attrName>style.visibility</p:attrName>
                                        </p:attrNameLst>
                                      </p:cBhvr>
                                      <p:to>
                                        <p:strVal val="visible"/>
                                      </p:to>
                                    </p:set>
                                    <p:animEffect transition="in" filter="fade">
                                      <p:cBhvr>
                                        <p:cTn id="48" dur="500"/>
                                        <p:tgtEl>
                                          <p:spTgt spid="51">
                                            <p:txEl>
                                              <p:pRg st="9" end="9"/>
                                            </p:txEl>
                                          </p:spTgt>
                                        </p:tgtEl>
                                      </p:cBhvr>
                                    </p:animEffect>
                                    <p:anim calcmode="lin" valueType="num">
                                      <p:cBhvr>
                                        <p:cTn id="49" dur="500" fill="hold"/>
                                        <p:tgtEl>
                                          <p:spTgt spid="51">
                                            <p:txEl>
                                              <p:pRg st="9" end="9"/>
                                            </p:txEl>
                                          </p:spTgt>
                                        </p:tgtEl>
                                        <p:attrNameLst>
                                          <p:attrName>ppt_x</p:attrName>
                                        </p:attrNameLst>
                                      </p:cBhvr>
                                      <p:tavLst>
                                        <p:tav tm="0">
                                          <p:val>
                                            <p:strVal val="#ppt_x"/>
                                          </p:val>
                                        </p:tav>
                                        <p:tav tm="100000">
                                          <p:val>
                                            <p:strVal val="#ppt_x"/>
                                          </p:val>
                                        </p:tav>
                                      </p:tavLst>
                                    </p:anim>
                                    <p:anim calcmode="lin" valueType="num">
                                      <p:cBhvr>
                                        <p:cTn id="50" dur="500" fill="hold"/>
                                        <p:tgtEl>
                                          <p:spTgt spid="51">
                                            <p:txEl>
                                              <p:pRg st="9" end="9"/>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1000"/>
                                        <p:tgtEl>
                                          <p:spTgt spid="54"/>
                                        </p:tgtEl>
                                      </p:cBhvr>
                                    </p:animEffect>
                                    <p:anim calcmode="lin" valueType="num">
                                      <p:cBhvr>
                                        <p:cTn id="54" dur="1000" fill="hold"/>
                                        <p:tgtEl>
                                          <p:spTgt spid="54"/>
                                        </p:tgtEl>
                                        <p:attrNameLst>
                                          <p:attrName>ppt_x</p:attrName>
                                        </p:attrNameLst>
                                      </p:cBhvr>
                                      <p:tavLst>
                                        <p:tav tm="0">
                                          <p:val>
                                            <p:strVal val="#ppt_x"/>
                                          </p:val>
                                        </p:tav>
                                        <p:tav tm="100000">
                                          <p:val>
                                            <p:strVal val="#ppt_x"/>
                                          </p:val>
                                        </p:tav>
                                      </p:tavLst>
                                    </p:anim>
                                    <p:anim calcmode="lin" valueType="num">
                                      <p:cBhvr>
                                        <p:cTn id="55"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51">
                                            <p:txEl>
                                              <p:pRg st="12" end="12"/>
                                            </p:txEl>
                                          </p:spTgt>
                                        </p:tgtEl>
                                        <p:attrNameLst>
                                          <p:attrName>style.visibility</p:attrName>
                                        </p:attrNameLst>
                                      </p:cBhvr>
                                      <p:to>
                                        <p:strVal val="visible"/>
                                      </p:to>
                                    </p:set>
                                    <p:animEffect transition="in" filter="fade">
                                      <p:cBhvr>
                                        <p:cTn id="60" dur="500"/>
                                        <p:tgtEl>
                                          <p:spTgt spid="51">
                                            <p:txEl>
                                              <p:pRg st="12" end="12"/>
                                            </p:txEl>
                                          </p:spTgt>
                                        </p:tgtEl>
                                      </p:cBhvr>
                                    </p:animEffect>
                                    <p:anim calcmode="lin" valueType="num">
                                      <p:cBhvr>
                                        <p:cTn id="61" dur="500" fill="hold"/>
                                        <p:tgtEl>
                                          <p:spTgt spid="51">
                                            <p:txEl>
                                              <p:pRg st="12" end="12"/>
                                            </p:txEl>
                                          </p:spTgt>
                                        </p:tgtEl>
                                        <p:attrNameLst>
                                          <p:attrName>ppt_x</p:attrName>
                                        </p:attrNameLst>
                                      </p:cBhvr>
                                      <p:tavLst>
                                        <p:tav tm="0">
                                          <p:val>
                                            <p:strVal val="#ppt_x"/>
                                          </p:val>
                                        </p:tav>
                                        <p:tav tm="100000">
                                          <p:val>
                                            <p:strVal val="#ppt_x"/>
                                          </p:val>
                                        </p:tav>
                                      </p:tavLst>
                                    </p:anim>
                                    <p:anim calcmode="lin" valueType="num">
                                      <p:cBhvr>
                                        <p:cTn id="62" dur="500" fill="hold"/>
                                        <p:tgtEl>
                                          <p:spTgt spid="51">
                                            <p:txEl>
                                              <p:pRg st="12" end="12"/>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51">
                                            <p:txEl>
                                              <p:pRg st="13" end="13"/>
                                            </p:txEl>
                                          </p:spTgt>
                                        </p:tgtEl>
                                        <p:attrNameLst>
                                          <p:attrName>style.visibility</p:attrName>
                                        </p:attrNameLst>
                                      </p:cBhvr>
                                      <p:to>
                                        <p:strVal val="visible"/>
                                      </p:to>
                                    </p:set>
                                    <p:animEffect transition="in" filter="fade">
                                      <p:cBhvr>
                                        <p:cTn id="65" dur="500"/>
                                        <p:tgtEl>
                                          <p:spTgt spid="51">
                                            <p:txEl>
                                              <p:pRg st="13" end="13"/>
                                            </p:txEl>
                                          </p:spTgt>
                                        </p:tgtEl>
                                      </p:cBhvr>
                                    </p:animEffect>
                                    <p:anim calcmode="lin" valueType="num">
                                      <p:cBhvr>
                                        <p:cTn id="66" dur="500" fill="hold"/>
                                        <p:tgtEl>
                                          <p:spTgt spid="51">
                                            <p:txEl>
                                              <p:pRg st="13" end="13"/>
                                            </p:txEl>
                                          </p:spTgt>
                                        </p:tgtEl>
                                        <p:attrNameLst>
                                          <p:attrName>ppt_x</p:attrName>
                                        </p:attrNameLst>
                                      </p:cBhvr>
                                      <p:tavLst>
                                        <p:tav tm="0">
                                          <p:val>
                                            <p:strVal val="#ppt_x"/>
                                          </p:val>
                                        </p:tav>
                                        <p:tav tm="100000">
                                          <p:val>
                                            <p:strVal val="#ppt_x"/>
                                          </p:val>
                                        </p:tav>
                                      </p:tavLst>
                                    </p:anim>
                                    <p:anim calcmode="lin" valueType="num">
                                      <p:cBhvr>
                                        <p:cTn id="67" dur="500" fill="hold"/>
                                        <p:tgtEl>
                                          <p:spTgt spid="51">
                                            <p:txEl>
                                              <p:pRg st="13" end="13"/>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anim calcmode="lin" valueType="num">
                                      <p:cBhvr>
                                        <p:cTn id="71" dur="500" fill="hold"/>
                                        <p:tgtEl>
                                          <p:spTgt spid="7"/>
                                        </p:tgtEl>
                                        <p:attrNameLst>
                                          <p:attrName>ppt_x</p:attrName>
                                        </p:attrNameLst>
                                      </p:cBhvr>
                                      <p:tavLst>
                                        <p:tav tm="0">
                                          <p:val>
                                            <p:strVal val="#ppt_x"/>
                                          </p:val>
                                        </p:tav>
                                        <p:tav tm="100000">
                                          <p:val>
                                            <p:strVal val="#ppt_x"/>
                                          </p:val>
                                        </p:tav>
                                      </p:tavLst>
                                    </p:anim>
                                    <p:anim calcmode="lin" valueType="num">
                                      <p:cBhvr>
                                        <p:cTn id="72"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1">
                                            <p:txEl>
                                              <p:pRg st="16" end="16"/>
                                            </p:txEl>
                                          </p:spTgt>
                                        </p:tgtEl>
                                        <p:attrNameLst>
                                          <p:attrName>style.visibility</p:attrName>
                                        </p:attrNameLst>
                                      </p:cBhvr>
                                      <p:to>
                                        <p:strVal val="visible"/>
                                      </p:to>
                                    </p:set>
                                    <p:animEffect transition="in" filter="fade">
                                      <p:cBhvr>
                                        <p:cTn id="77" dur="500"/>
                                        <p:tgtEl>
                                          <p:spTgt spid="51">
                                            <p:txEl>
                                              <p:pRg st="16" end="16"/>
                                            </p:txEl>
                                          </p:spTgt>
                                        </p:tgtEl>
                                      </p:cBhvr>
                                    </p:animEffect>
                                    <p:anim calcmode="lin" valueType="num">
                                      <p:cBhvr>
                                        <p:cTn id="78" dur="500" fill="hold"/>
                                        <p:tgtEl>
                                          <p:spTgt spid="51">
                                            <p:txEl>
                                              <p:pRg st="16" end="16"/>
                                            </p:txEl>
                                          </p:spTgt>
                                        </p:tgtEl>
                                        <p:attrNameLst>
                                          <p:attrName>ppt_x</p:attrName>
                                        </p:attrNameLst>
                                      </p:cBhvr>
                                      <p:tavLst>
                                        <p:tav tm="0">
                                          <p:val>
                                            <p:strVal val="#ppt_x"/>
                                          </p:val>
                                        </p:tav>
                                        <p:tav tm="100000">
                                          <p:val>
                                            <p:strVal val="#ppt_x"/>
                                          </p:val>
                                        </p:tav>
                                      </p:tavLst>
                                    </p:anim>
                                    <p:anim calcmode="lin" valueType="num">
                                      <p:cBhvr>
                                        <p:cTn id="79" dur="500" fill="hold"/>
                                        <p:tgtEl>
                                          <p:spTgt spid="51">
                                            <p:txEl>
                                              <p:pRg st="16" end="16"/>
                                            </p:txEl>
                                          </p:spTgt>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51">
                                            <p:txEl>
                                              <p:pRg st="17" end="17"/>
                                            </p:txEl>
                                          </p:spTgt>
                                        </p:tgtEl>
                                        <p:attrNameLst>
                                          <p:attrName>style.visibility</p:attrName>
                                        </p:attrNameLst>
                                      </p:cBhvr>
                                      <p:to>
                                        <p:strVal val="visible"/>
                                      </p:to>
                                    </p:set>
                                    <p:animEffect transition="in" filter="fade">
                                      <p:cBhvr>
                                        <p:cTn id="82" dur="500"/>
                                        <p:tgtEl>
                                          <p:spTgt spid="51">
                                            <p:txEl>
                                              <p:pRg st="17" end="17"/>
                                            </p:txEl>
                                          </p:spTgt>
                                        </p:tgtEl>
                                      </p:cBhvr>
                                    </p:animEffect>
                                    <p:anim calcmode="lin" valueType="num">
                                      <p:cBhvr>
                                        <p:cTn id="83" dur="500" fill="hold"/>
                                        <p:tgtEl>
                                          <p:spTgt spid="51">
                                            <p:txEl>
                                              <p:pRg st="17" end="17"/>
                                            </p:txEl>
                                          </p:spTgt>
                                        </p:tgtEl>
                                        <p:attrNameLst>
                                          <p:attrName>ppt_x</p:attrName>
                                        </p:attrNameLst>
                                      </p:cBhvr>
                                      <p:tavLst>
                                        <p:tav tm="0">
                                          <p:val>
                                            <p:strVal val="#ppt_x"/>
                                          </p:val>
                                        </p:tav>
                                        <p:tav tm="100000">
                                          <p:val>
                                            <p:strVal val="#ppt_x"/>
                                          </p:val>
                                        </p:tav>
                                      </p:tavLst>
                                    </p:anim>
                                    <p:anim calcmode="lin" valueType="num">
                                      <p:cBhvr>
                                        <p:cTn id="84" dur="500" fill="hold"/>
                                        <p:tgtEl>
                                          <p:spTgt spid="51">
                                            <p:txEl>
                                              <p:pRg st="17" end="17"/>
                                            </p:txEl>
                                          </p:spTgt>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51">
                                            <p:txEl>
                                              <p:pRg st="18" end="18"/>
                                            </p:txEl>
                                          </p:spTgt>
                                        </p:tgtEl>
                                        <p:attrNameLst>
                                          <p:attrName>style.visibility</p:attrName>
                                        </p:attrNameLst>
                                      </p:cBhvr>
                                      <p:to>
                                        <p:strVal val="visible"/>
                                      </p:to>
                                    </p:set>
                                    <p:animEffect transition="in" filter="fade">
                                      <p:cBhvr>
                                        <p:cTn id="87" dur="500"/>
                                        <p:tgtEl>
                                          <p:spTgt spid="51">
                                            <p:txEl>
                                              <p:pRg st="18" end="18"/>
                                            </p:txEl>
                                          </p:spTgt>
                                        </p:tgtEl>
                                      </p:cBhvr>
                                    </p:animEffect>
                                    <p:anim calcmode="lin" valueType="num">
                                      <p:cBhvr>
                                        <p:cTn id="88" dur="500" fill="hold"/>
                                        <p:tgtEl>
                                          <p:spTgt spid="51">
                                            <p:txEl>
                                              <p:pRg st="18" end="18"/>
                                            </p:txEl>
                                          </p:spTgt>
                                        </p:tgtEl>
                                        <p:attrNameLst>
                                          <p:attrName>ppt_x</p:attrName>
                                        </p:attrNameLst>
                                      </p:cBhvr>
                                      <p:tavLst>
                                        <p:tav tm="0">
                                          <p:val>
                                            <p:strVal val="#ppt_x"/>
                                          </p:val>
                                        </p:tav>
                                        <p:tav tm="100000">
                                          <p:val>
                                            <p:strVal val="#ppt_x"/>
                                          </p:val>
                                        </p:tav>
                                      </p:tavLst>
                                    </p:anim>
                                    <p:anim calcmode="lin" valueType="num">
                                      <p:cBhvr>
                                        <p:cTn id="89" dur="500" fill="hold"/>
                                        <p:tgtEl>
                                          <p:spTgt spid="51">
                                            <p:txEl>
                                              <p:pRg st="18" end="18"/>
                                            </p:txEl>
                                          </p:spTgt>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1">
                                            <p:txEl>
                                              <p:pRg st="19" end="19"/>
                                            </p:txEl>
                                          </p:spTgt>
                                        </p:tgtEl>
                                        <p:attrNameLst>
                                          <p:attrName>style.visibility</p:attrName>
                                        </p:attrNameLst>
                                      </p:cBhvr>
                                      <p:to>
                                        <p:strVal val="visible"/>
                                      </p:to>
                                    </p:set>
                                    <p:animEffect transition="in" filter="fade">
                                      <p:cBhvr>
                                        <p:cTn id="92" dur="500"/>
                                        <p:tgtEl>
                                          <p:spTgt spid="51">
                                            <p:txEl>
                                              <p:pRg st="19" end="19"/>
                                            </p:txEl>
                                          </p:spTgt>
                                        </p:tgtEl>
                                      </p:cBhvr>
                                    </p:animEffect>
                                    <p:anim calcmode="lin" valueType="num">
                                      <p:cBhvr>
                                        <p:cTn id="93" dur="500" fill="hold"/>
                                        <p:tgtEl>
                                          <p:spTgt spid="51">
                                            <p:txEl>
                                              <p:pRg st="19" end="19"/>
                                            </p:txEl>
                                          </p:spTgt>
                                        </p:tgtEl>
                                        <p:attrNameLst>
                                          <p:attrName>ppt_x</p:attrName>
                                        </p:attrNameLst>
                                      </p:cBhvr>
                                      <p:tavLst>
                                        <p:tav tm="0">
                                          <p:val>
                                            <p:strVal val="#ppt_x"/>
                                          </p:val>
                                        </p:tav>
                                        <p:tav tm="100000">
                                          <p:val>
                                            <p:strVal val="#ppt_x"/>
                                          </p:val>
                                        </p:tav>
                                      </p:tavLst>
                                    </p:anim>
                                    <p:anim calcmode="lin" valueType="num">
                                      <p:cBhvr>
                                        <p:cTn id="94" dur="500" fill="hold"/>
                                        <p:tgtEl>
                                          <p:spTgt spid="51">
                                            <p:txEl>
                                              <p:pRg st="19" end="19"/>
                                            </p:txEl>
                                          </p:spTgt>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1">
                                            <p:txEl>
                                              <p:pRg st="20" end="20"/>
                                            </p:txEl>
                                          </p:spTgt>
                                        </p:tgtEl>
                                        <p:attrNameLst>
                                          <p:attrName>style.visibility</p:attrName>
                                        </p:attrNameLst>
                                      </p:cBhvr>
                                      <p:to>
                                        <p:strVal val="visible"/>
                                      </p:to>
                                    </p:set>
                                    <p:animEffect transition="in" filter="fade">
                                      <p:cBhvr>
                                        <p:cTn id="97" dur="500"/>
                                        <p:tgtEl>
                                          <p:spTgt spid="51">
                                            <p:txEl>
                                              <p:pRg st="20" end="20"/>
                                            </p:txEl>
                                          </p:spTgt>
                                        </p:tgtEl>
                                      </p:cBhvr>
                                    </p:animEffect>
                                    <p:anim calcmode="lin" valueType="num">
                                      <p:cBhvr>
                                        <p:cTn id="98" dur="500" fill="hold"/>
                                        <p:tgtEl>
                                          <p:spTgt spid="51">
                                            <p:txEl>
                                              <p:pRg st="20" end="20"/>
                                            </p:txEl>
                                          </p:spTgt>
                                        </p:tgtEl>
                                        <p:attrNameLst>
                                          <p:attrName>ppt_x</p:attrName>
                                        </p:attrNameLst>
                                      </p:cBhvr>
                                      <p:tavLst>
                                        <p:tav tm="0">
                                          <p:val>
                                            <p:strVal val="#ppt_x"/>
                                          </p:val>
                                        </p:tav>
                                        <p:tav tm="100000">
                                          <p:val>
                                            <p:strVal val="#ppt_x"/>
                                          </p:val>
                                        </p:tav>
                                      </p:tavLst>
                                    </p:anim>
                                    <p:anim calcmode="lin" valueType="num">
                                      <p:cBhvr>
                                        <p:cTn id="99" dur="500" fill="hold"/>
                                        <p:tgtEl>
                                          <p:spTgt spid="51">
                                            <p:txEl>
                                              <p:pRg st="20" end="20"/>
                                            </p:txEl>
                                          </p:spTgt>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000"/>
                                        <p:tgtEl>
                                          <p:spTgt spid="61"/>
                                        </p:tgtEl>
                                      </p:cBhvr>
                                    </p:animEffect>
                                    <p:anim calcmode="lin" valueType="num">
                                      <p:cBhvr>
                                        <p:cTn id="108" dur="1000" fill="hold"/>
                                        <p:tgtEl>
                                          <p:spTgt spid="61"/>
                                        </p:tgtEl>
                                        <p:attrNameLst>
                                          <p:attrName>ppt_x</p:attrName>
                                        </p:attrNameLst>
                                      </p:cBhvr>
                                      <p:tavLst>
                                        <p:tav tm="0">
                                          <p:val>
                                            <p:strVal val="#ppt_x"/>
                                          </p:val>
                                        </p:tav>
                                        <p:tav tm="100000">
                                          <p:val>
                                            <p:strVal val="#ppt_x"/>
                                          </p:val>
                                        </p:tav>
                                      </p:tavLst>
                                    </p:anim>
                                    <p:anim calcmode="lin" valueType="num">
                                      <p:cBhvr>
                                        <p:cTn id="10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51">
                                            <p:txEl>
                                              <p:pRg st="23" end="23"/>
                                            </p:txEl>
                                          </p:spTgt>
                                        </p:tgtEl>
                                        <p:attrNameLst>
                                          <p:attrName>style.visibility</p:attrName>
                                        </p:attrNameLst>
                                      </p:cBhvr>
                                      <p:to>
                                        <p:strVal val="visible"/>
                                      </p:to>
                                    </p:set>
                                    <p:animEffect transition="in" filter="fade">
                                      <p:cBhvr>
                                        <p:cTn id="114" dur="500"/>
                                        <p:tgtEl>
                                          <p:spTgt spid="51">
                                            <p:txEl>
                                              <p:pRg st="23" end="23"/>
                                            </p:txEl>
                                          </p:spTgt>
                                        </p:tgtEl>
                                      </p:cBhvr>
                                    </p:animEffect>
                                    <p:anim calcmode="lin" valueType="num">
                                      <p:cBhvr>
                                        <p:cTn id="115" dur="500" fill="hold"/>
                                        <p:tgtEl>
                                          <p:spTgt spid="51">
                                            <p:txEl>
                                              <p:pRg st="23" end="23"/>
                                            </p:txEl>
                                          </p:spTgt>
                                        </p:tgtEl>
                                        <p:attrNameLst>
                                          <p:attrName>ppt_x</p:attrName>
                                        </p:attrNameLst>
                                      </p:cBhvr>
                                      <p:tavLst>
                                        <p:tav tm="0">
                                          <p:val>
                                            <p:strVal val="#ppt_x"/>
                                          </p:val>
                                        </p:tav>
                                        <p:tav tm="100000">
                                          <p:val>
                                            <p:strVal val="#ppt_x"/>
                                          </p:val>
                                        </p:tav>
                                      </p:tavLst>
                                    </p:anim>
                                    <p:anim calcmode="lin" valueType="num">
                                      <p:cBhvr>
                                        <p:cTn id="116" dur="500" fill="hold"/>
                                        <p:tgtEl>
                                          <p:spTgt spid="51">
                                            <p:txEl>
                                              <p:pRg st="23" end="23"/>
                                            </p:txEl>
                                          </p:spTgt>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51">
                                            <p:txEl>
                                              <p:pRg st="24" end="24"/>
                                            </p:txEl>
                                          </p:spTgt>
                                        </p:tgtEl>
                                        <p:attrNameLst>
                                          <p:attrName>style.visibility</p:attrName>
                                        </p:attrNameLst>
                                      </p:cBhvr>
                                      <p:to>
                                        <p:strVal val="visible"/>
                                      </p:to>
                                    </p:set>
                                    <p:animEffect transition="in" filter="fade">
                                      <p:cBhvr>
                                        <p:cTn id="119" dur="500"/>
                                        <p:tgtEl>
                                          <p:spTgt spid="51">
                                            <p:txEl>
                                              <p:pRg st="24" end="24"/>
                                            </p:txEl>
                                          </p:spTgt>
                                        </p:tgtEl>
                                      </p:cBhvr>
                                    </p:animEffect>
                                    <p:anim calcmode="lin" valueType="num">
                                      <p:cBhvr>
                                        <p:cTn id="120" dur="500" fill="hold"/>
                                        <p:tgtEl>
                                          <p:spTgt spid="51">
                                            <p:txEl>
                                              <p:pRg st="24" end="24"/>
                                            </p:txEl>
                                          </p:spTgt>
                                        </p:tgtEl>
                                        <p:attrNameLst>
                                          <p:attrName>ppt_x</p:attrName>
                                        </p:attrNameLst>
                                      </p:cBhvr>
                                      <p:tavLst>
                                        <p:tav tm="0">
                                          <p:val>
                                            <p:strVal val="#ppt_x"/>
                                          </p:val>
                                        </p:tav>
                                        <p:tav tm="100000">
                                          <p:val>
                                            <p:strVal val="#ppt_x"/>
                                          </p:val>
                                        </p:tav>
                                      </p:tavLst>
                                    </p:anim>
                                    <p:anim calcmode="lin" valueType="num">
                                      <p:cBhvr>
                                        <p:cTn id="121" dur="500" fill="hold"/>
                                        <p:tgtEl>
                                          <p:spTgt spid="51">
                                            <p:txEl>
                                              <p:pRg st="24" end="24"/>
                                            </p:txEl>
                                          </p:spTgt>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51">
                                            <p:txEl>
                                              <p:pRg st="25" end="25"/>
                                            </p:txEl>
                                          </p:spTgt>
                                        </p:tgtEl>
                                        <p:attrNameLst>
                                          <p:attrName>style.visibility</p:attrName>
                                        </p:attrNameLst>
                                      </p:cBhvr>
                                      <p:to>
                                        <p:strVal val="visible"/>
                                      </p:to>
                                    </p:set>
                                    <p:animEffect transition="in" filter="fade">
                                      <p:cBhvr>
                                        <p:cTn id="124" dur="500"/>
                                        <p:tgtEl>
                                          <p:spTgt spid="51">
                                            <p:txEl>
                                              <p:pRg st="25" end="25"/>
                                            </p:txEl>
                                          </p:spTgt>
                                        </p:tgtEl>
                                      </p:cBhvr>
                                    </p:animEffect>
                                    <p:anim calcmode="lin" valueType="num">
                                      <p:cBhvr>
                                        <p:cTn id="125" dur="500" fill="hold"/>
                                        <p:tgtEl>
                                          <p:spTgt spid="51">
                                            <p:txEl>
                                              <p:pRg st="25" end="25"/>
                                            </p:txEl>
                                          </p:spTgt>
                                        </p:tgtEl>
                                        <p:attrNameLst>
                                          <p:attrName>ppt_x</p:attrName>
                                        </p:attrNameLst>
                                      </p:cBhvr>
                                      <p:tavLst>
                                        <p:tav tm="0">
                                          <p:val>
                                            <p:strVal val="#ppt_x"/>
                                          </p:val>
                                        </p:tav>
                                        <p:tav tm="100000">
                                          <p:val>
                                            <p:strVal val="#ppt_x"/>
                                          </p:val>
                                        </p:tav>
                                      </p:tavLst>
                                    </p:anim>
                                    <p:anim calcmode="lin" valueType="num">
                                      <p:cBhvr>
                                        <p:cTn id="126" dur="500" fill="hold"/>
                                        <p:tgtEl>
                                          <p:spTgt spid="51">
                                            <p:txEl>
                                              <p:pRg st="25" end="25"/>
                                            </p:txEl>
                                          </p:spTgt>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51">
                                            <p:txEl>
                                              <p:pRg st="26" end="26"/>
                                            </p:txEl>
                                          </p:spTgt>
                                        </p:tgtEl>
                                        <p:attrNameLst>
                                          <p:attrName>style.visibility</p:attrName>
                                        </p:attrNameLst>
                                      </p:cBhvr>
                                      <p:to>
                                        <p:strVal val="visible"/>
                                      </p:to>
                                    </p:set>
                                    <p:animEffect transition="in" filter="fade">
                                      <p:cBhvr>
                                        <p:cTn id="129" dur="500"/>
                                        <p:tgtEl>
                                          <p:spTgt spid="51">
                                            <p:txEl>
                                              <p:pRg st="26" end="26"/>
                                            </p:txEl>
                                          </p:spTgt>
                                        </p:tgtEl>
                                      </p:cBhvr>
                                    </p:animEffect>
                                    <p:anim calcmode="lin" valueType="num">
                                      <p:cBhvr>
                                        <p:cTn id="130" dur="500" fill="hold"/>
                                        <p:tgtEl>
                                          <p:spTgt spid="51">
                                            <p:txEl>
                                              <p:pRg st="26" end="26"/>
                                            </p:txEl>
                                          </p:spTgt>
                                        </p:tgtEl>
                                        <p:attrNameLst>
                                          <p:attrName>ppt_x</p:attrName>
                                        </p:attrNameLst>
                                      </p:cBhvr>
                                      <p:tavLst>
                                        <p:tav tm="0">
                                          <p:val>
                                            <p:strVal val="#ppt_x"/>
                                          </p:val>
                                        </p:tav>
                                        <p:tav tm="100000">
                                          <p:val>
                                            <p:strVal val="#ppt_x"/>
                                          </p:val>
                                        </p:tav>
                                      </p:tavLst>
                                    </p:anim>
                                    <p:anim calcmode="lin" valueType="num">
                                      <p:cBhvr>
                                        <p:cTn id="131" dur="500" fill="hold"/>
                                        <p:tgtEl>
                                          <p:spTgt spid="51">
                                            <p:txEl>
                                              <p:pRg st="26" end="26"/>
                                            </p:txEl>
                                          </p:spTgt>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51">
                                            <p:txEl>
                                              <p:pRg st="27" end="27"/>
                                            </p:txEl>
                                          </p:spTgt>
                                        </p:tgtEl>
                                        <p:attrNameLst>
                                          <p:attrName>style.visibility</p:attrName>
                                        </p:attrNameLst>
                                      </p:cBhvr>
                                      <p:to>
                                        <p:strVal val="visible"/>
                                      </p:to>
                                    </p:set>
                                    <p:animEffect transition="in" filter="fade">
                                      <p:cBhvr>
                                        <p:cTn id="134" dur="500"/>
                                        <p:tgtEl>
                                          <p:spTgt spid="51">
                                            <p:txEl>
                                              <p:pRg st="27" end="27"/>
                                            </p:txEl>
                                          </p:spTgt>
                                        </p:tgtEl>
                                      </p:cBhvr>
                                    </p:animEffect>
                                    <p:anim calcmode="lin" valueType="num">
                                      <p:cBhvr>
                                        <p:cTn id="135" dur="500" fill="hold"/>
                                        <p:tgtEl>
                                          <p:spTgt spid="51">
                                            <p:txEl>
                                              <p:pRg st="27" end="27"/>
                                            </p:txEl>
                                          </p:spTgt>
                                        </p:tgtEl>
                                        <p:attrNameLst>
                                          <p:attrName>ppt_x</p:attrName>
                                        </p:attrNameLst>
                                      </p:cBhvr>
                                      <p:tavLst>
                                        <p:tav tm="0">
                                          <p:val>
                                            <p:strVal val="#ppt_x"/>
                                          </p:val>
                                        </p:tav>
                                        <p:tav tm="100000">
                                          <p:val>
                                            <p:strVal val="#ppt_x"/>
                                          </p:val>
                                        </p:tav>
                                      </p:tavLst>
                                    </p:anim>
                                    <p:anim calcmode="lin" valueType="num">
                                      <p:cBhvr>
                                        <p:cTn id="136" dur="500" fill="hold"/>
                                        <p:tgtEl>
                                          <p:spTgt spid="51">
                                            <p:txEl>
                                              <p:pRg st="27" end="27"/>
                                            </p:txEl>
                                          </p:spTgt>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fade">
                                      <p:cBhvr>
                                        <p:cTn id="139" dur="500"/>
                                        <p:tgtEl>
                                          <p:spTgt spid="14"/>
                                        </p:tgtEl>
                                      </p:cBhvr>
                                    </p:animEffect>
                                    <p:anim calcmode="lin" valueType="num">
                                      <p:cBhvr>
                                        <p:cTn id="140" dur="500" fill="hold"/>
                                        <p:tgtEl>
                                          <p:spTgt spid="14"/>
                                        </p:tgtEl>
                                        <p:attrNameLst>
                                          <p:attrName>ppt_x</p:attrName>
                                        </p:attrNameLst>
                                      </p:cBhvr>
                                      <p:tavLst>
                                        <p:tav tm="0">
                                          <p:val>
                                            <p:strVal val="#ppt_x"/>
                                          </p:val>
                                        </p:tav>
                                        <p:tav tm="100000">
                                          <p:val>
                                            <p:strVal val="#ppt_x"/>
                                          </p:val>
                                        </p:tav>
                                      </p:tavLst>
                                    </p:anim>
                                    <p:anim calcmode="lin" valueType="num">
                                      <p:cBhvr>
                                        <p:cTn id="14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With Microsoft Graph </a:t>
            </a:r>
          </a:p>
        </p:txBody>
      </p:sp>
      <p:sp>
        <p:nvSpPr>
          <p:cNvPr id="3" name="Text Placeholder 2"/>
          <p:cNvSpPr>
            <a:spLocks noGrp="1"/>
          </p:cNvSpPr>
          <p:nvPr>
            <p:ph type="body" sz="quarter" idx="10"/>
          </p:nvPr>
        </p:nvSpPr>
        <p:spPr>
          <a:xfrm>
            <a:off x="275482" y="1213175"/>
            <a:ext cx="6857155" cy="683136"/>
          </a:xfrm>
        </p:spPr>
        <p:txBody>
          <a:bodyPr/>
          <a:lstStyle/>
          <a:p>
            <a:r>
              <a:rPr lang="en-US" sz="3599" dirty="0">
                <a:gradFill>
                  <a:gsLst>
                    <a:gs pos="2917">
                      <a:schemeClr val="tx1"/>
                    </a:gs>
                    <a:gs pos="30000">
                      <a:schemeClr val="tx1"/>
                    </a:gs>
                  </a:gsLst>
                  <a:lin ang="5400000" scaled="0"/>
                </a:gradFill>
              </a:rPr>
              <a:t>Get </a:t>
            </a:r>
            <a:r>
              <a:rPr lang="en-US" sz="3599" dirty="0">
                <a:solidFill>
                  <a:srgbClr val="00B0F0"/>
                </a:solidFill>
              </a:rPr>
              <a:t>insights</a:t>
            </a:r>
            <a:r>
              <a:rPr lang="en-US" sz="3599" dirty="0">
                <a:gradFill>
                  <a:gsLst>
                    <a:gs pos="2917">
                      <a:schemeClr val="tx1"/>
                    </a:gs>
                    <a:gs pos="30000">
                      <a:schemeClr val="tx1"/>
                    </a:gs>
                  </a:gsLst>
                  <a:lin ang="5400000" scaled="0"/>
                </a:gradFill>
              </a:rPr>
              <a:t> based on activities</a:t>
            </a:r>
          </a:p>
        </p:txBody>
      </p:sp>
      <p:sp>
        <p:nvSpPr>
          <p:cNvPr id="51" name="TextBox 50"/>
          <p:cNvSpPr txBox="1"/>
          <p:nvPr/>
        </p:nvSpPr>
        <p:spPr>
          <a:xfrm>
            <a:off x="6973824" y="0"/>
            <a:ext cx="5462651" cy="6994525"/>
          </a:xfrm>
          <a:prstGeom prst="rect">
            <a:avLst/>
          </a:prstGeom>
          <a:solidFill>
            <a:schemeClr val="bg1"/>
          </a:solidFill>
          <a:effectLst>
            <a:outerShdw blurRad="50800" dist="38100" dir="10800000" algn="r" rotWithShape="0">
              <a:prstClr val="black">
                <a:alpha val="40000"/>
              </a:prstClr>
            </a:outerShdw>
          </a:effectLst>
        </p:spPr>
        <p:txBody>
          <a:bodyPr wrap="square" lIns="274320" tIns="149175" rIns="186468" bIns="149175" rtlCol="0">
            <a:noAutofit/>
          </a:bodyPr>
          <a:lstStyle/>
          <a:p>
            <a:pPr defTabSz="950596"/>
            <a:endParaRPr lang="en-US" sz="16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00B0F0"/>
                </a:solidFill>
                <a:latin typeface="Consolas" panose="020B0609020204030204" pitchFamily="49" charset="0"/>
                <a:ea typeface="Segoe UI" pitchFamily="34" charset="0"/>
                <a:cs typeface="Segoe UI" pitchFamily="34" charset="0"/>
              </a:rPr>
              <a:t>/me/insights/trending</a:t>
            </a:r>
          </a:p>
          <a:p>
            <a:pPr defTabSz="950596"/>
            <a:r>
              <a:rPr lang="en-US" sz="1400" dirty="0">
                <a:solidFill>
                  <a:srgbClr val="353535"/>
                </a:solidFill>
                <a:latin typeface="Consolas" panose="020B0609020204030204" pitchFamily="49" charset="0"/>
                <a:ea typeface="Segoe UI" pitchFamily="34" charset="0"/>
                <a:cs typeface="Segoe UI" pitchFamily="34" charset="0"/>
              </a:rPr>
              <a:t>"value" : [</a:t>
            </a:r>
          </a:p>
          <a:p>
            <a:pPr defTabSz="950596"/>
            <a:r>
              <a:rPr lang="en-US" sz="1400" dirty="0">
                <a:solidFill>
                  <a:srgbClr val="353535"/>
                </a:solidFill>
                <a:latin typeface="Consolas" panose="020B0609020204030204" pitchFamily="49" charset="0"/>
                <a:ea typeface="Segoe UI" pitchFamily="34" charset="0"/>
                <a:cs typeface="Segoe UI" pitchFamily="34" charset="0"/>
              </a:rPr>
              <a:t>  {"name": "presentation.pptx", …},</a:t>
            </a:r>
          </a:p>
          <a:p>
            <a:pPr defTabSz="950596"/>
            <a:r>
              <a:rPr lang="en-US" sz="1400" dirty="0">
                <a:solidFill>
                  <a:srgbClr val="353535"/>
                </a:solidFill>
                <a:latin typeface="Consolas" panose="020B0609020204030204" pitchFamily="49" charset="0"/>
                <a:ea typeface="Segoe UI" pitchFamily="34" charset="0"/>
                <a:cs typeface="Segoe UI" pitchFamily="34" charset="0"/>
              </a:rPr>
              <a:t>  {"name": "forecast.xlsx", …}</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00B0F0"/>
                </a:solidFill>
                <a:latin typeface="Consolas" panose="020B0609020204030204" pitchFamily="49" charset="0"/>
                <a:ea typeface="Segoe UI" pitchFamily="34" charset="0"/>
                <a:cs typeface="Segoe UI" pitchFamily="34" charset="0"/>
              </a:rPr>
              <a:t>/me/drive/recent</a:t>
            </a:r>
          </a:p>
          <a:p>
            <a:pPr defTabSz="950596"/>
            <a:r>
              <a:rPr lang="en-US" sz="1400" dirty="0">
                <a:solidFill>
                  <a:srgbClr val="353535"/>
                </a:solidFill>
                <a:latin typeface="Consolas" panose="020B0609020204030204" pitchFamily="49" charset="0"/>
                <a:ea typeface="Segoe UI" pitchFamily="34" charset="0"/>
                <a:cs typeface="Segoe UI" pitchFamily="34" charset="0"/>
              </a:rPr>
              <a:t>"value" : [</a:t>
            </a:r>
          </a:p>
          <a:p>
            <a:pPr defTabSz="950596"/>
            <a:r>
              <a:rPr lang="en-US" sz="1400" dirty="0">
                <a:solidFill>
                  <a:srgbClr val="353535"/>
                </a:solidFill>
                <a:latin typeface="Consolas" panose="020B0609020204030204" pitchFamily="49" charset="0"/>
                <a:ea typeface="Segoe UI" pitchFamily="34" charset="0"/>
                <a:cs typeface="Segoe UI" pitchFamily="34" charset="0"/>
              </a:rPr>
              <a:t>  {"name": "guidelines.pptx", …},</a:t>
            </a:r>
          </a:p>
          <a:p>
            <a:pPr defTabSz="950596"/>
            <a:r>
              <a:rPr lang="en-US" sz="1400" dirty="0">
                <a:solidFill>
                  <a:srgbClr val="353535"/>
                </a:solidFill>
                <a:latin typeface="Consolas" panose="020B0609020204030204" pitchFamily="49" charset="0"/>
                <a:ea typeface="Segoe UI" pitchFamily="34" charset="0"/>
                <a:cs typeface="Segoe UI" pitchFamily="34" charset="0"/>
              </a:rPr>
              <a:t>  {"name": "budget.xlsx", …}</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00B0F0"/>
                </a:solidFill>
                <a:latin typeface="Consolas" panose="020B0609020204030204" pitchFamily="49" charset="0"/>
                <a:ea typeface="Segoe UI" pitchFamily="34" charset="0"/>
                <a:cs typeface="Segoe UI" pitchFamily="34" charset="0"/>
              </a:rPr>
              <a:t>/me/people/?$search="topic: planning"</a:t>
            </a:r>
          </a:p>
          <a:p>
            <a:pPr defTabSz="950596"/>
            <a:r>
              <a:rPr lang="en-US" sz="1400" dirty="0">
                <a:solidFill>
                  <a:srgbClr val="353535"/>
                </a:solidFill>
                <a:latin typeface="Consolas" panose="020B0609020204030204" pitchFamily="49" charset="0"/>
                <a:ea typeface="Segoe UI" pitchFamily="34" charset="0"/>
                <a:cs typeface="Segoe UI" pitchFamily="34" charset="0"/>
              </a:rPr>
              <a:t>"value" :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displayName</a:t>
            </a:r>
            <a:r>
              <a:rPr lang="en-US" sz="1400" dirty="0">
                <a:solidFill>
                  <a:srgbClr val="353535"/>
                </a:solidFill>
                <a:latin typeface="Consolas" panose="020B0609020204030204" pitchFamily="49" charset="0"/>
                <a:ea typeface="Segoe UI" pitchFamily="34" charset="0"/>
                <a:cs typeface="Segoe UI" pitchFamily="34" charset="0"/>
              </a:rPr>
              <a:t>": “Yina",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displayName</a:t>
            </a:r>
            <a:r>
              <a:rPr lang="en-US" sz="1400" dirty="0">
                <a:solidFill>
                  <a:srgbClr val="353535"/>
                </a:solidFill>
                <a:latin typeface="Consolas" panose="020B0609020204030204" pitchFamily="49" charset="0"/>
                <a:ea typeface="Segoe UI" pitchFamily="34" charset="0"/>
                <a:cs typeface="Segoe UI" pitchFamily="34" charset="0"/>
              </a:rPr>
              <a:t>": “Dmitry", …},</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POST </a:t>
            </a:r>
            <a:r>
              <a:rPr lang="en-US" sz="1600" b="1" dirty="0">
                <a:solidFill>
                  <a:srgbClr val="00B0F0"/>
                </a:solidFill>
                <a:latin typeface="Consolas" panose="020B0609020204030204" pitchFamily="49" charset="0"/>
                <a:ea typeface="Segoe UI" pitchFamily="34" charset="0"/>
                <a:cs typeface="Segoe UI" pitchFamily="34" charset="0"/>
              </a:rPr>
              <a:t>/me/</a:t>
            </a:r>
            <a:r>
              <a:rPr lang="en-US" sz="1600" b="1" dirty="0" err="1">
                <a:solidFill>
                  <a:srgbClr val="00B0F0"/>
                </a:solidFill>
                <a:latin typeface="Consolas" panose="020B0609020204030204" pitchFamily="49" charset="0"/>
                <a:ea typeface="Segoe UI" pitchFamily="34" charset="0"/>
                <a:cs typeface="Segoe UI" pitchFamily="34" charset="0"/>
              </a:rPr>
              <a:t>findMeetingTimes</a:t>
            </a:r>
            <a:endParaRPr lang="en-US" sz="1600" b="1" dirty="0">
              <a:solidFill>
                <a:srgbClr val="00B0F0"/>
              </a:solidFill>
              <a:latin typeface="Consolas" panose="020B0609020204030204" pitchFamily="49" charset="0"/>
              <a:ea typeface="Segoe UI" pitchFamily="34" charset="0"/>
              <a:cs typeface="Segoe UI" pitchFamily="34" charset="0"/>
            </a:endParaRPr>
          </a:p>
          <a:p>
            <a:pPr defTabSz="950596"/>
            <a:r>
              <a:rPr lang="en-US" sz="1400" dirty="0">
                <a:solidFill>
                  <a:srgbClr val="353535"/>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  "attendees": [ </a:t>
            </a:r>
          </a:p>
          <a:p>
            <a:pPr defTabSz="950596"/>
            <a:r>
              <a:rPr lang="en-US" sz="1400" dirty="0">
                <a:solidFill>
                  <a:srgbClr val="353535"/>
                </a:solidFill>
                <a:latin typeface="Consolas" panose="020B0609020204030204" pitchFamily="49" charset="0"/>
                <a:ea typeface="Segoe UI" pitchFamily="34" charset="0"/>
                <a:cs typeface="Segoe UI" pitchFamily="34" charset="0"/>
              </a:rPr>
              <a:t>    { </a:t>
            </a:r>
          </a:p>
          <a:p>
            <a:pPr defTabSz="950596"/>
            <a:r>
              <a:rPr lang="en-US" sz="1400" dirty="0">
                <a:solidFill>
                  <a:srgbClr val="353535"/>
                </a:solidFill>
                <a:latin typeface="Consolas" panose="020B0609020204030204" pitchFamily="49" charset="0"/>
                <a:ea typeface="Segoe UI" pitchFamily="34" charset="0"/>
                <a:cs typeface="Segoe UI" pitchFamily="34" charset="0"/>
              </a:rPr>
              <a:t>      "type": "required",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emailAddress</a:t>
            </a:r>
            <a:r>
              <a:rPr lang="en-US" sz="1400" dirty="0">
                <a:solidFill>
                  <a:srgbClr val="353535"/>
                </a:solidFill>
                <a:latin typeface="Consolas" panose="020B0609020204030204" pitchFamily="49" charset="0"/>
                <a:ea typeface="Segoe UI" pitchFamily="34" charset="0"/>
                <a:cs typeface="Segoe UI" pitchFamily="34" charset="0"/>
              </a:rPr>
              <a:t>": { </a:t>
            </a:r>
          </a:p>
          <a:p>
            <a:pPr defTabSz="950596"/>
            <a:r>
              <a:rPr lang="en-US" sz="1400" dirty="0">
                <a:solidFill>
                  <a:srgbClr val="353535"/>
                </a:solidFill>
                <a:latin typeface="Consolas" panose="020B0609020204030204" pitchFamily="49" charset="0"/>
                <a:ea typeface="Segoe UI" pitchFamily="34" charset="0"/>
                <a:cs typeface="Segoe UI" pitchFamily="34" charset="0"/>
              </a:rPr>
              <a:t>        "address": "ana@contoso.com" </a:t>
            </a:r>
          </a:p>
          <a:p>
            <a:pPr defTabSz="950596"/>
            <a:r>
              <a:rPr lang="en-US" sz="1400" dirty="0">
                <a:solidFill>
                  <a:srgbClr val="353535"/>
                </a:solidFill>
                <a:latin typeface="Consolas" panose="020B0609020204030204" pitchFamily="49" charset="0"/>
                <a:ea typeface="Segoe UI" pitchFamily="34" charset="0"/>
                <a:cs typeface="Segoe UI" pitchFamily="34" charset="0"/>
              </a:rPr>
              <a:t>      } </a:t>
            </a:r>
          </a:p>
          <a:p>
            <a:pPr defTabSz="950596"/>
            <a:r>
              <a:rPr lang="en-US" sz="1400" dirty="0">
                <a:solidFill>
                  <a:srgbClr val="353535"/>
                </a:solidFill>
                <a:latin typeface="Consolas" panose="020B0609020204030204" pitchFamily="49" charset="0"/>
                <a:ea typeface="Segoe UI" pitchFamily="34" charset="0"/>
                <a:cs typeface="Segoe UI" pitchFamily="34" charset="0"/>
              </a:rPr>
              <a:t>  ],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meetingDuration</a:t>
            </a:r>
            <a:r>
              <a:rPr lang="en-US" sz="1400" dirty="0">
                <a:solidFill>
                  <a:srgbClr val="353535"/>
                </a:solidFill>
                <a:latin typeface="Consolas" panose="020B0609020204030204" pitchFamily="49" charset="0"/>
                <a:ea typeface="Segoe UI" pitchFamily="34" charset="0"/>
                <a:cs typeface="Segoe UI" pitchFamily="34" charset="0"/>
              </a:rPr>
              <a:t>": "2h"</a:t>
            </a:r>
          </a:p>
          <a:p>
            <a:pPr defTabSz="950596"/>
            <a:r>
              <a:rPr lang="en-US" sz="1200" dirty="0">
                <a:solidFill>
                  <a:srgbClr val="353535"/>
                </a:solidFill>
                <a:latin typeface="Consolas" panose="020B0609020204030204" pitchFamily="49" charset="0"/>
                <a:ea typeface="Segoe UI" pitchFamily="34" charset="0"/>
                <a:cs typeface="Segoe UI" pitchFamily="34" charset="0"/>
              </a:rPr>
              <a:t>}</a:t>
            </a:r>
            <a:endParaRPr lang="en-US" sz="1100" dirty="0">
              <a:solidFill>
                <a:srgbClr val="353535"/>
              </a:solidFill>
              <a:latin typeface="Consolas" panose="020B0609020204030204" pitchFamily="49" charset="0"/>
              <a:ea typeface="Segoe UI" pitchFamily="34" charset="0"/>
              <a:cs typeface="Segoe UI" pitchFamily="34" charset="0"/>
            </a:endParaRPr>
          </a:p>
          <a:p>
            <a:pPr defTabSz="950596"/>
            <a:endParaRPr lang="en-US" sz="1100" dirty="0">
              <a:solidFill>
                <a:srgbClr val="353535"/>
              </a:solidFill>
              <a:latin typeface="Consolas" panose="020B0609020204030204" pitchFamily="49" charset="0"/>
              <a:ea typeface="Segoe UI" pitchFamily="34" charset="0"/>
              <a:cs typeface="Segoe UI" pitchFamily="34" charset="0"/>
            </a:endParaRPr>
          </a:p>
        </p:txBody>
      </p:sp>
      <p:sp>
        <p:nvSpPr>
          <p:cNvPr id="67" name="TextBox 66"/>
          <p:cNvSpPr txBox="1"/>
          <p:nvPr/>
        </p:nvSpPr>
        <p:spPr>
          <a:xfrm>
            <a:off x="172454" y="2685783"/>
            <a:ext cx="1499292" cy="793936"/>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Trending</a:t>
            </a:r>
            <a:br>
              <a:rPr lang="en-US"/>
            </a:br>
            <a:r>
              <a:rPr lang="en-US"/>
              <a:t>Documents</a:t>
            </a:r>
          </a:p>
        </p:txBody>
      </p:sp>
      <p:sp>
        <p:nvSpPr>
          <p:cNvPr id="68" name="TextBox 67"/>
          <p:cNvSpPr txBox="1"/>
          <p:nvPr/>
        </p:nvSpPr>
        <p:spPr>
          <a:xfrm>
            <a:off x="4203515" y="4883788"/>
            <a:ext cx="1716617" cy="793936"/>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People I’m working with</a:t>
            </a:r>
          </a:p>
        </p:txBody>
      </p:sp>
      <p:sp>
        <p:nvSpPr>
          <p:cNvPr id="77" name="TextBox 76"/>
          <p:cNvSpPr txBox="1"/>
          <p:nvPr/>
        </p:nvSpPr>
        <p:spPr>
          <a:xfrm>
            <a:off x="161095" y="3909418"/>
            <a:ext cx="1630817" cy="1043235"/>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Find me the best time to meet Ana</a:t>
            </a:r>
          </a:p>
        </p:txBody>
      </p:sp>
      <p:cxnSp>
        <p:nvCxnSpPr>
          <p:cNvPr id="78" name="Straight Connector 77"/>
          <p:cNvCxnSpPr>
            <a:cxnSpLocks/>
          </p:cNvCxnSpPr>
          <p:nvPr/>
        </p:nvCxnSpPr>
        <p:spPr>
          <a:xfrm>
            <a:off x="1982693" y="3194968"/>
            <a:ext cx="946152" cy="91156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H="1" flipV="1">
            <a:off x="3223818" y="4363438"/>
            <a:ext cx="700099" cy="76992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1865585" y="4299818"/>
            <a:ext cx="1088426" cy="11707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046938" y="2173524"/>
            <a:ext cx="1603167" cy="544637"/>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Out of office</a:t>
            </a:r>
          </a:p>
        </p:txBody>
      </p:sp>
      <p:cxnSp>
        <p:nvCxnSpPr>
          <p:cNvPr id="36" name="Straight Connector 35"/>
          <p:cNvCxnSpPr>
            <a:cxnSpLocks/>
          </p:cNvCxnSpPr>
          <p:nvPr/>
        </p:nvCxnSpPr>
        <p:spPr>
          <a:xfrm flipV="1">
            <a:off x="3102208" y="3012951"/>
            <a:ext cx="516753" cy="109687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4D728B8-AAE8-49C5-AFA7-9FC8BF67028D}"/>
              </a:ext>
            </a:extLst>
          </p:cNvPr>
          <p:cNvCxnSpPr>
            <a:cxnSpLocks/>
          </p:cNvCxnSpPr>
          <p:nvPr/>
        </p:nvCxnSpPr>
        <p:spPr>
          <a:xfrm flipH="1">
            <a:off x="3160865" y="3673816"/>
            <a:ext cx="1552498" cy="50487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9BF4C4B0-7BCB-4339-A75C-467FFC707ECA}"/>
              </a:ext>
            </a:extLst>
          </p:cNvPr>
          <p:cNvSpPr txBox="1"/>
          <p:nvPr/>
        </p:nvSpPr>
        <p:spPr>
          <a:xfrm>
            <a:off x="4376414" y="3870264"/>
            <a:ext cx="2411230" cy="793936"/>
          </a:xfrm>
          <a:prstGeom prst="rect">
            <a:avLst/>
          </a:prstGeom>
          <a:noFill/>
        </p:spPr>
        <p:txBody>
          <a:bodyPr wrap="square" lIns="182802" tIns="146241" rIns="182802" bIns="146241" rtlCol="0">
            <a:spAutoFit/>
          </a:bodyPr>
          <a:lstStyle>
            <a:defPPr>
              <a:defRPr lang="en-US"/>
            </a:defPPr>
            <a:lvl1pPr defTabSz="932418">
              <a:lnSpc>
                <a:spcPct val="90000"/>
              </a:lnSpc>
              <a:spcAft>
                <a:spcPts val="600"/>
              </a:spcAft>
              <a:defRPr>
                <a:solidFill>
                  <a:srgbClr val="0171C7"/>
                </a:solidFill>
                <a:latin typeface="Calibri" panose="020F0502020204030204"/>
              </a:defRPr>
            </a:lvl1pPr>
          </a:lstStyle>
          <a:p>
            <a:pPr defTabSz="932239"/>
            <a:r>
              <a:rPr lang="en-US">
                <a:solidFill>
                  <a:schemeClr val="tx1"/>
                </a:solidFill>
                <a:latin typeface="+mn-lt"/>
              </a:rPr>
              <a:t>Search people </a:t>
            </a:r>
            <a:br>
              <a:rPr lang="en-US">
                <a:solidFill>
                  <a:schemeClr val="tx1"/>
                </a:solidFill>
                <a:latin typeface="+mn-lt"/>
              </a:rPr>
            </a:br>
            <a:r>
              <a:rPr lang="en-US">
                <a:solidFill>
                  <a:schemeClr val="tx1"/>
                </a:solidFill>
                <a:latin typeface="+mn-lt"/>
              </a:rPr>
              <a:t>based on topics</a:t>
            </a:r>
          </a:p>
        </p:txBody>
      </p:sp>
      <p:cxnSp>
        <p:nvCxnSpPr>
          <p:cNvPr id="49" name="Straight Connector 48"/>
          <p:cNvCxnSpPr>
            <a:cxnSpLocks/>
          </p:cNvCxnSpPr>
          <p:nvPr/>
        </p:nvCxnSpPr>
        <p:spPr>
          <a:xfrm flipH="1">
            <a:off x="2032722" y="4363437"/>
            <a:ext cx="906687" cy="150175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1664057" y="2849667"/>
            <a:ext cx="466169" cy="466169"/>
            <a:chOff x="4750202" y="3174487"/>
            <a:chExt cx="820389" cy="822960"/>
          </a:xfrm>
        </p:grpSpPr>
        <p:sp>
          <p:nvSpPr>
            <p:cNvPr id="58" name="Oval 57"/>
            <p:cNvSpPr/>
            <p:nvPr/>
          </p:nvSpPr>
          <p:spPr bwMode="auto">
            <a:xfrm>
              <a:off x="4750202" y="3174487"/>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59" name="Freeform 124"/>
            <p:cNvSpPr>
              <a:spLocks noEditPoints="1"/>
            </p:cNvSpPr>
            <p:nvPr/>
          </p:nvSpPr>
          <p:spPr bwMode="auto">
            <a:xfrm>
              <a:off x="4963544" y="3393709"/>
              <a:ext cx="393704" cy="38607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grpSp>
        <p:nvGrpSpPr>
          <p:cNvPr id="72" name="Group 71"/>
          <p:cNvGrpSpPr/>
          <p:nvPr/>
        </p:nvGrpSpPr>
        <p:grpSpPr>
          <a:xfrm>
            <a:off x="1737206" y="4186969"/>
            <a:ext cx="466169" cy="466169"/>
            <a:chOff x="8955124" y="5214407"/>
            <a:chExt cx="820389" cy="822960"/>
          </a:xfrm>
        </p:grpSpPr>
        <p:grpSp>
          <p:nvGrpSpPr>
            <p:cNvPr id="73" name="Group 72"/>
            <p:cNvGrpSpPr/>
            <p:nvPr/>
          </p:nvGrpSpPr>
          <p:grpSpPr>
            <a:xfrm>
              <a:off x="8955124" y="5214407"/>
              <a:ext cx="820389" cy="822960"/>
              <a:chOff x="1573571" y="4134409"/>
              <a:chExt cx="820389" cy="822960"/>
            </a:xfrm>
          </p:grpSpPr>
          <p:sp>
            <p:nvSpPr>
              <p:cNvPr id="75" name="Oval 74"/>
              <p:cNvSpPr/>
              <p:nvPr/>
            </p:nvSpPr>
            <p:spPr bwMode="auto">
              <a:xfrm>
                <a:off x="1573571" y="4134409"/>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76" name="Freeform 107"/>
              <p:cNvSpPr>
                <a:spLocks noEditPoints="1"/>
              </p:cNvSpPr>
              <p:nvPr/>
            </p:nvSpPr>
            <p:spPr bwMode="auto">
              <a:xfrm>
                <a:off x="1738318" y="4482932"/>
                <a:ext cx="464916" cy="37016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74" name="Freeform 126"/>
            <p:cNvSpPr>
              <a:spLocks noChangeAspect="1" noEditPoints="1"/>
            </p:cNvSpPr>
            <p:nvPr/>
          </p:nvSpPr>
          <p:spPr bwMode="auto">
            <a:xfrm>
              <a:off x="9282556" y="5354119"/>
              <a:ext cx="262307" cy="230170"/>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solidFill>
                <a:schemeClr val="bg1"/>
              </a:solid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b="1">
                <a:solidFill>
                  <a:srgbClr val="0171C7"/>
                </a:solidFill>
                <a:latin typeface="Calibri" panose="020F0502020204030204"/>
              </a:endParaRPr>
            </a:p>
          </p:txBody>
        </p:sp>
      </p:grpSp>
      <p:grpSp>
        <p:nvGrpSpPr>
          <p:cNvPr id="42" name="Group 41"/>
          <p:cNvGrpSpPr/>
          <p:nvPr/>
        </p:nvGrpSpPr>
        <p:grpSpPr>
          <a:xfrm>
            <a:off x="3737346" y="4976878"/>
            <a:ext cx="466169" cy="466169"/>
            <a:chOff x="2434265" y="3747764"/>
            <a:chExt cx="820389" cy="822960"/>
          </a:xfrm>
        </p:grpSpPr>
        <p:sp>
          <p:nvSpPr>
            <p:cNvPr id="43" name="Oval 42"/>
            <p:cNvSpPr/>
            <p:nvPr/>
          </p:nvSpPr>
          <p:spPr bwMode="auto">
            <a:xfrm>
              <a:off x="2434265" y="3747764"/>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44" name="Freeform 111"/>
            <p:cNvSpPr>
              <a:spLocks noEditPoints="1"/>
            </p:cNvSpPr>
            <p:nvPr/>
          </p:nvSpPr>
          <p:spPr bwMode="auto">
            <a:xfrm>
              <a:off x="2638179" y="4007312"/>
              <a:ext cx="412560" cy="303865"/>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grpSp>
        <p:nvGrpSpPr>
          <p:cNvPr id="10" name="Group 9"/>
          <p:cNvGrpSpPr/>
          <p:nvPr/>
        </p:nvGrpSpPr>
        <p:grpSpPr>
          <a:xfrm>
            <a:off x="3504261" y="2655385"/>
            <a:ext cx="466169" cy="477825"/>
            <a:chOff x="3336660" y="2862788"/>
            <a:chExt cx="466169" cy="477825"/>
          </a:xfrm>
        </p:grpSpPr>
        <p:sp>
          <p:nvSpPr>
            <p:cNvPr id="33" name="Oval 32"/>
            <p:cNvSpPr/>
            <p:nvPr/>
          </p:nvSpPr>
          <p:spPr bwMode="auto">
            <a:xfrm>
              <a:off x="3336660" y="2874444"/>
              <a:ext cx="466169" cy="466169"/>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pic>
          <p:nvPicPr>
            <p:cNvPr id="4" name="Graphic 3" descr="Tent"/>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63104" y="2862788"/>
              <a:ext cx="413280" cy="413280"/>
            </a:xfrm>
            <a:prstGeom prst="rect">
              <a:avLst/>
            </a:prstGeom>
          </p:spPr>
        </p:pic>
      </p:grpSp>
      <p:grpSp>
        <p:nvGrpSpPr>
          <p:cNvPr id="82" name="Group 81">
            <a:extLst>
              <a:ext uri="{FF2B5EF4-FFF2-40B4-BE49-F238E27FC236}">
                <a16:creationId xmlns:a16="http://schemas.microsoft.com/office/drawing/2014/main" id="{AB593001-5248-43FB-A8ED-A0F2F66CA1C9}"/>
              </a:ext>
            </a:extLst>
          </p:cNvPr>
          <p:cNvGrpSpPr/>
          <p:nvPr/>
        </p:nvGrpSpPr>
        <p:grpSpPr>
          <a:xfrm>
            <a:off x="4582122" y="3421062"/>
            <a:ext cx="466169" cy="466169"/>
            <a:chOff x="916972" y="3607402"/>
            <a:chExt cx="820389" cy="822959"/>
          </a:xfrm>
        </p:grpSpPr>
        <p:sp>
          <p:nvSpPr>
            <p:cNvPr id="83" name="Oval 82">
              <a:extLst>
                <a:ext uri="{FF2B5EF4-FFF2-40B4-BE49-F238E27FC236}">
                  <a16:creationId xmlns:a16="http://schemas.microsoft.com/office/drawing/2014/main" id="{5BCF9302-DD56-4A93-9AAD-AB419CFD800C}"/>
                </a:ext>
              </a:extLst>
            </p:cNvPr>
            <p:cNvSpPr/>
            <p:nvPr/>
          </p:nvSpPr>
          <p:spPr bwMode="auto">
            <a:xfrm>
              <a:off x="916972" y="3607402"/>
              <a:ext cx="820389" cy="822959"/>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a:solidFill>
                  <a:srgbClr val="0171C7"/>
                </a:solidFill>
                <a:latin typeface="Calibri" panose="020F0502020204030204"/>
                <a:ea typeface="Segoe UI" pitchFamily="34" charset="0"/>
                <a:cs typeface="Segoe UI" pitchFamily="34" charset="0"/>
              </a:endParaRPr>
            </a:p>
          </p:txBody>
        </p:sp>
        <p:sp>
          <p:nvSpPr>
            <p:cNvPr id="84" name="Freeform 110">
              <a:extLst>
                <a:ext uri="{FF2B5EF4-FFF2-40B4-BE49-F238E27FC236}">
                  <a16:creationId xmlns:a16="http://schemas.microsoft.com/office/drawing/2014/main" id="{55249F3D-7353-4233-98EE-444AB175B5EB}"/>
                </a:ext>
              </a:extLst>
            </p:cNvPr>
            <p:cNvSpPr>
              <a:spLocks noEditPoints="1"/>
            </p:cNvSpPr>
            <p:nvPr/>
          </p:nvSpPr>
          <p:spPr bwMode="auto">
            <a:xfrm>
              <a:off x="1158610" y="3845419"/>
              <a:ext cx="337112" cy="346935"/>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grpSp>
        <p:nvGrpSpPr>
          <p:cNvPr id="46" name="Group 45"/>
          <p:cNvGrpSpPr/>
          <p:nvPr/>
        </p:nvGrpSpPr>
        <p:grpSpPr>
          <a:xfrm>
            <a:off x="1786631" y="5691137"/>
            <a:ext cx="466169" cy="466169"/>
            <a:chOff x="4750202" y="3174487"/>
            <a:chExt cx="820389" cy="822960"/>
          </a:xfrm>
        </p:grpSpPr>
        <p:sp>
          <p:nvSpPr>
            <p:cNvPr id="47" name="Oval 46"/>
            <p:cNvSpPr/>
            <p:nvPr/>
          </p:nvSpPr>
          <p:spPr bwMode="auto">
            <a:xfrm>
              <a:off x="4750202" y="3174487"/>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a:solidFill>
                  <a:srgbClr val="0171C7"/>
                </a:solidFill>
                <a:latin typeface="Calibri" panose="020F0502020204030204"/>
                <a:ea typeface="Segoe UI" pitchFamily="34" charset="0"/>
                <a:cs typeface="Segoe UI" pitchFamily="34" charset="0"/>
              </a:endParaRPr>
            </a:p>
          </p:txBody>
        </p:sp>
        <p:sp>
          <p:nvSpPr>
            <p:cNvPr id="48" name="Freeform 124"/>
            <p:cNvSpPr>
              <a:spLocks noEditPoints="1"/>
            </p:cNvSpPr>
            <p:nvPr/>
          </p:nvSpPr>
          <p:spPr bwMode="auto">
            <a:xfrm>
              <a:off x="4963544" y="3393709"/>
              <a:ext cx="393704" cy="38607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50" name="TextBox 49"/>
          <p:cNvSpPr txBox="1"/>
          <p:nvPr/>
        </p:nvSpPr>
        <p:spPr>
          <a:xfrm>
            <a:off x="2179494" y="5592922"/>
            <a:ext cx="1499292" cy="793936"/>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Recent</a:t>
            </a:r>
            <a:br>
              <a:rPr lang="en-US"/>
            </a:br>
            <a:r>
              <a:rPr lang="en-US"/>
              <a:t>Documents</a:t>
            </a:r>
          </a:p>
        </p:txBody>
      </p:sp>
      <p:pic>
        <p:nvPicPr>
          <p:cNvPr id="45" name="Picture 44">
            <a:extLst>
              <a:ext uri="{FF2B5EF4-FFF2-40B4-BE49-F238E27FC236}">
                <a16:creationId xmlns:a16="http://schemas.microsoft.com/office/drawing/2014/main" id="{D9147AB9-48A4-4FCC-B3ED-90A2E33845E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02233" y="3953471"/>
            <a:ext cx="539426" cy="547059"/>
          </a:xfrm>
          <a:prstGeom prst="ellipse">
            <a:avLst/>
          </a:prstGeom>
        </p:spPr>
      </p:pic>
    </p:spTree>
    <p:extLst>
      <p:ext uri="{BB962C8B-B14F-4D97-AF65-F5344CB8AC3E}">
        <p14:creationId xmlns:p14="http://schemas.microsoft.com/office/powerpoint/2010/main" val="138317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Microsoft Graph Capabilities</a:t>
            </a:r>
          </a:p>
        </p:txBody>
      </p:sp>
      <p:sp>
        <p:nvSpPr>
          <p:cNvPr id="8" name="TextBox 7">
            <a:extLst>
              <a:ext uri="{FF2B5EF4-FFF2-40B4-BE49-F238E27FC236}">
                <a16:creationId xmlns:a16="http://schemas.microsoft.com/office/drawing/2014/main" id="{87A336AE-EF3E-41FC-B8C8-F9F34EC8CD2A}"/>
              </a:ext>
            </a:extLst>
          </p:cNvPr>
          <p:cNvSpPr txBox="1"/>
          <p:nvPr/>
        </p:nvSpPr>
        <p:spPr>
          <a:xfrm>
            <a:off x="945542" y="3502949"/>
            <a:ext cx="2743200" cy="2308324"/>
          </a:xfrm>
          <a:prstGeom prst="rect">
            <a:avLst/>
          </a:prstGeom>
          <a:noFill/>
        </p:spPr>
        <p:txBody>
          <a:bodyPr wrap="square" rtlCol="0">
            <a:spAutoFit/>
          </a:bodyPr>
          <a:lstStyle/>
          <a:p>
            <a:r>
              <a:rPr lang="en-US" sz="2400" b="1" dirty="0" err="1"/>
              <a:t>Auth</a:t>
            </a:r>
            <a:endParaRPr lang="en-US" sz="2400" b="1" dirty="0"/>
          </a:p>
          <a:p>
            <a:r>
              <a:rPr lang="en-US" sz="2000" dirty="0"/>
              <a:t>Credentials</a:t>
            </a:r>
          </a:p>
          <a:p>
            <a:r>
              <a:rPr lang="en-US" sz="2000" dirty="0"/>
              <a:t>  Work/School</a:t>
            </a:r>
          </a:p>
          <a:p>
            <a:r>
              <a:rPr lang="en-US" sz="2000" dirty="0"/>
              <a:t>  Personal</a:t>
            </a:r>
          </a:p>
          <a:p>
            <a:r>
              <a:rPr lang="en-US" sz="2000" dirty="0"/>
              <a:t>OAuth scopes</a:t>
            </a:r>
          </a:p>
          <a:p>
            <a:r>
              <a:rPr lang="en-US" sz="2000" dirty="0"/>
              <a:t>  Delegated (User)</a:t>
            </a:r>
          </a:p>
          <a:p>
            <a:r>
              <a:rPr lang="en-US" sz="2000" dirty="0"/>
              <a:t>  App</a:t>
            </a:r>
          </a:p>
        </p:txBody>
      </p:sp>
      <p:sp>
        <p:nvSpPr>
          <p:cNvPr id="11" name="TextBox 10">
            <a:extLst>
              <a:ext uri="{FF2B5EF4-FFF2-40B4-BE49-F238E27FC236}">
                <a16:creationId xmlns:a16="http://schemas.microsoft.com/office/drawing/2014/main" id="{E9D67283-55EA-46A9-B06E-9717C0151FB2}"/>
              </a:ext>
            </a:extLst>
          </p:cNvPr>
          <p:cNvSpPr txBox="1"/>
          <p:nvPr/>
        </p:nvSpPr>
        <p:spPr>
          <a:xfrm>
            <a:off x="4960343" y="3497262"/>
            <a:ext cx="2743200" cy="2677656"/>
          </a:xfrm>
          <a:prstGeom prst="rect">
            <a:avLst/>
          </a:prstGeom>
          <a:noFill/>
        </p:spPr>
        <p:txBody>
          <a:bodyPr wrap="square" rtlCol="0">
            <a:spAutoFit/>
          </a:bodyPr>
          <a:lstStyle/>
          <a:p>
            <a:r>
              <a:rPr lang="en-US" sz="2400" b="1" dirty="0"/>
              <a:t>OData</a:t>
            </a:r>
          </a:p>
          <a:p>
            <a:r>
              <a:rPr lang="en-US" sz="2000" dirty="0"/>
              <a:t>Filter</a:t>
            </a:r>
          </a:p>
          <a:p>
            <a:r>
              <a:rPr lang="en-US" sz="2000" dirty="0"/>
              <a:t>Order</a:t>
            </a:r>
          </a:p>
          <a:p>
            <a:r>
              <a:rPr lang="en-US" sz="2000" dirty="0"/>
              <a:t>Pagination</a:t>
            </a:r>
          </a:p>
          <a:p>
            <a:endParaRPr lang="en-US" sz="2000" dirty="0"/>
          </a:p>
          <a:p>
            <a:r>
              <a:rPr lang="en-US" sz="2400" b="1" dirty="0"/>
              <a:t>Compliance</a:t>
            </a:r>
          </a:p>
          <a:p>
            <a:r>
              <a:rPr lang="en-US" sz="2000" dirty="0"/>
              <a:t>Conditional access</a:t>
            </a:r>
          </a:p>
          <a:p>
            <a:r>
              <a:rPr lang="en-US" sz="2000" dirty="0"/>
              <a:t>National clouds</a:t>
            </a:r>
          </a:p>
        </p:txBody>
      </p:sp>
      <p:sp>
        <p:nvSpPr>
          <p:cNvPr id="12" name="TextBox 11">
            <a:extLst>
              <a:ext uri="{FF2B5EF4-FFF2-40B4-BE49-F238E27FC236}">
                <a16:creationId xmlns:a16="http://schemas.microsoft.com/office/drawing/2014/main" id="{42448CD4-F988-4B83-A8E7-3A4D3BBB8975}"/>
              </a:ext>
            </a:extLst>
          </p:cNvPr>
          <p:cNvSpPr txBox="1"/>
          <p:nvPr/>
        </p:nvSpPr>
        <p:spPr>
          <a:xfrm>
            <a:off x="8975144" y="3497263"/>
            <a:ext cx="2743200" cy="2369880"/>
          </a:xfrm>
          <a:prstGeom prst="rect">
            <a:avLst/>
          </a:prstGeom>
          <a:noFill/>
        </p:spPr>
        <p:txBody>
          <a:bodyPr wrap="square" rtlCol="0">
            <a:spAutoFit/>
          </a:bodyPr>
          <a:lstStyle/>
          <a:p>
            <a:r>
              <a:rPr lang="en-US" sz="2400" b="1" dirty="0"/>
              <a:t>Query patterns</a:t>
            </a:r>
          </a:p>
          <a:p>
            <a:r>
              <a:rPr lang="en-US" sz="2000" dirty="0"/>
              <a:t>Web hooks</a:t>
            </a:r>
          </a:p>
          <a:p>
            <a:r>
              <a:rPr lang="en-US" sz="2000" dirty="0"/>
              <a:t>Delta</a:t>
            </a:r>
          </a:p>
          <a:p>
            <a:r>
              <a:rPr lang="en-US" sz="2000" dirty="0"/>
              <a:t>Extensions</a:t>
            </a:r>
          </a:p>
          <a:p>
            <a:r>
              <a:rPr lang="en-US" sz="2000" dirty="0"/>
              <a:t>Batching</a:t>
            </a:r>
          </a:p>
          <a:p>
            <a:endParaRPr lang="en-US" sz="2000" dirty="0"/>
          </a:p>
          <a:p>
            <a:r>
              <a:rPr lang="en-US" sz="2400" b="1" dirty="0"/>
              <a:t>SDKs &amp; tools</a:t>
            </a:r>
          </a:p>
        </p:txBody>
      </p:sp>
      <p:pic>
        <p:nvPicPr>
          <p:cNvPr id="7" name="Graphic 6" descr="Gears">
            <a:extLst>
              <a:ext uri="{FF2B5EF4-FFF2-40B4-BE49-F238E27FC236}">
                <a16:creationId xmlns:a16="http://schemas.microsoft.com/office/drawing/2014/main" id="{423254DF-7293-4CFA-A3A9-71EAE3553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966" y="1212849"/>
            <a:ext cx="1828541" cy="1828540"/>
          </a:xfrm>
          <a:prstGeom prst="rect">
            <a:avLst/>
          </a:prstGeom>
        </p:spPr>
      </p:pic>
    </p:spTree>
    <p:extLst>
      <p:ext uri="{BB962C8B-B14F-4D97-AF65-F5344CB8AC3E}">
        <p14:creationId xmlns:p14="http://schemas.microsoft.com/office/powerpoint/2010/main" val="297150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Extending Microsoft Graph</a:t>
            </a:r>
          </a:p>
        </p:txBody>
      </p:sp>
      <p:sp>
        <p:nvSpPr>
          <p:cNvPr id="4" name="Text Placeholder 3"/>
          <p:cNvSpPr>
            <a:spLocks noGrp="1"/>
          </p:cNvSpPr>
          <p:nvPr>
            <p:ph type="body" sz="quarter" idx="10"/>
          </p:nvPr>
        </p:nvSpPr>
        <p:spPr>
          <a:xfrm>
            <a:off x="275482" y="1181473"/>
            <a:ext cx="6839875" cy="1181606"/>
          </a:xfrm>
        </p:spPr>
        <p:txBody>
          <a:bodyPr/>
          <a:lstStyle/>
          <a:p>
            <a:r>
              <a:rPr lang="en-US" sz="3599" dirty="0">
                <a:gradFill>
                  <a:gsLst>
                    <a:gs pos="2917">
                      <a:schemeClr val="tx1"/>
                    </a:gs>
                    <a:gs pos="30000">
                      <a:schemeClr val="tx1"/>
                    </a:gs>
                  </a:gsLst>
                  <a:lin ang="5400000" scaled="0"/>
                </a:gradFill>
              </a:rPr>
              <a:t>Add </a:t>
            </a:r>
            <a:r>
              <a:rPr lang="en-US" sz="3599" dirty="0">
                <a:solidFill>
                  <a:srgbClr val="00B0F0"/>
                </a:solidFill>
              </a:rPr>
              <a:t>extensions</a:t>
            </a:r>
            <a:r>
              <a:rPr lang="en-US" sz="3599" dirty="0">
                <a:gradFill>
                  <a:gsLst>
                    <a:gs pos="2917">
                      <a:schemeClr val="tx1"/>
                    </a:gs>
                    <a:gs pos="30000">
                      <a:schemeClr val="tx1"/>
                    </a:gs>
                  </a:gsLst>
                  <a:lin ang="5400000" scaled="0"/>
                </a:gradFill>
              </a:rPr>
              <a:t> to user, group, mail &amp; more</a:t>
            </a:r>
            <a:endParaRPr lang="en-US" dirty="0"/>
          </a:p>
        </p:txBody>
      </p:sp>
      <p:sp>
        <p:nvSpPr>
          <p:cNvPr id="51" name="TextBox 50"/>
          <p:cNvSpPr txBox="1"/>
          <p:nvPr/>
        </p:nvSpPr>
        <p:spPr>
          <a:xfrm>
            <a:off x="7115357" y="-1"/>
            <a:ext cx="5353777" cy="6994525"/>
          </a:xfrm>
          <a:prstGeom prst="rect">
            <a:avLst/>
          </a:prstGeom>
          <a:solidFill>
            <a:schemeClr val="bg1"/>
          </a:solidFill>
          <a:effectLst>
            <a:outerShdw blurRad="50800" dist="38100" dir="10800000" algn="r" rotWithShape="0">
              <a:prstClr val="black">
                <a:alpha val="40000"/>
              </a:prstClr>
            </a:outerShdw>
          </a:effectLst>
        </p:spPr>
        <p:txBody>
          <a:bodyPr wrap="square" lIns="274320" tIns="149175" rIns="186468" bIns="149175" rtlCol="0">
            <a:noAutofit/>
          </a:bodyPr>
          <a:lstStyle/>
          <a:p>
            <a:pPr defTabSz="950596"/>
            <a:endParaRPr lang="en-US" sz="16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Segoe UI" panose="020B0502040204020203" pitchFamily="34" charset="0"/>
                <a:ea typeface="Segoe UI" panose="020B0502040204020203" pitchFamily="34" charset="0"/>
                <a:cs typeface="Segoe UI" panose="020B0502040204020203" pitchFamily="34" charset="0"/>
              </a:rPr>
              <a:t>Open Extensions</a:t>
            </a:r>
          </a:p>
          <a:p>
            <a:pPr defTabSz="950596"/>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00B0F0"/>
                </a:solidFill>
                <a:latin typeface="Consolas" panose="020B0609020204030204" pitchFamily="49" charset="0"/>
                <a:ea typeface="Segoe UI" pitchFamily="34" charset="0"/>
                <a:cs typeface="Segoe UI" pitchFamily="34" charset="0"/>
              </a:rPr>
              <a:t>/me/message/&lt;id&gt;/?$expand=extensions</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displayName</a:t>
            </a:r>
            <a:r>
              <a:rPr lang="en-US" sz="1400" dirty="0">
                <a:solidFill>
                  <a:srgbClr val="353535"/>
                </a:solidFill>
                <a:latin typeface="Consolas" panose="020B0609020204030204" pitchFamily="49" charset="0"/>
                <a:ea typeface="Segoe UI" pitchFamily="34" charset="0"/>
                <a:cs typeface="Segoe UI" pitchFamily="34" charset="0"/>
              </a:rPr>
              <a:t>": “Dan",   </a:t>
            </a:r>
          </a:p>
          <a:p>
            <a:pPr defTabSz="950596"/>
            <a:r>
              <a:rPr lang="en-US" sz="1400" dirty="0">
                <a:solidFill>
                  <a:srgbClr val="353535"/>
                </a:solidFill>
                <a:latin typeface="Consolas" panose="020B0609020204030204" pitchFamily="49" charset="0"/>
                <a:ea typeface="Segoe UI" pitchFamily="34" charset="0"/>
                <a:cs typeface="Segoe UI" pitchFamily="34" charset="0"/>
              </a:rPr>
              <a:t> "extensions":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extensionName</a:t>
            </a:r>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Com.Contoso.Referral</a:t>
            </a:r>
            <a:r>
              <a:rPr lang="en-US" sz="1400" dirty="0">
                <a:solidFill>
                  <a:srgbClr val="353535"/>
                </a:solidFill>
                <a:latin typeface="Consolas" panose="020B0609020204030204" pitchFamily="49" charset="0"/>
                <a:ea typeface="Segoe UI" pitchFamily="34" charset="0"/>
                <a:cs typeface="Segoe UI" pitchFamily="34" charset="0"/>
              </a:rPr>
              <a:t>",</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companyName</a:t>
            </a:r>
            <a:r>
              <a:rPr lang="en-US" sz="1400" dirty="0">
                <a:solidFill>
                  <a:srgbClr val="353535"/>
                </a:solidFill>
                <a:latin typeface="Consolas" panose="020B0609020204030204" pitchFamily="49" charset="0"/>
                <a:ea typeface="Segoe UI" pitchFamily="34" charset="0"/>
                <a:cs typeface="Segoe UI" pitchFamily="34" charset="0"/>
              </a:rPr>
              <a:t>": "Wingtip Toys",</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expirationDate</a:t>
            </a:r>
            <a:r>
              <a:rPr lang="en-US" sz="1400" dirty="0">
                <a:solidFill>
                  <a:srgbClr val="353535"/>
                </a:solidFill>
                <a:latin typeface="Consolas" panose="020B0609020204030204" pitchFamily="49" charset="0"/>
                <a:ea typeface="Segoe UI" pitchFamily="34" charset="0"/>
                <a:cs typeface="Segoe UI" pitchFamily="34" charset="0"/>
              </a:rPr>
              <a:t>": "2017-12-30T11",</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dealValue</a:t>
            </a:r>
            <a:r>
              <a:rPr lang="en-US" sz="1400" dirty="0">
                <a:solidFill>
                  <a:srgbClr val="353535"/>
                </a:solidFill>
                <a:latin typeface="Consolas" panose="020B0609020204030204" pitchFamily="49" charset="0"/>
                <a:ea typeface="Segoe UI" pitchFamily="34" charset="0"/>
                <a:cs typeface="Segoe UI" pitchFamily="34" charset="0"/>
              </a:rPr>
              <a:t>": 10,000</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Segoe UI" panose="020B0502040204020203" pitchFamily="34" charset="0"/>
                <a:ea typeface="Segoe UI" panose="020B0502040204020203" pitchFamily="34" charset="0"/>
                <a:cs typeface="Segoe UI" panose="020B0502040204020203" pitchFamily="34" charset="0"/>
              </a:rPr>
              <a:t>Schema extensions</a:t>
            </a:r>
          </a:p>
          <a:p>
            <a:pPr defTabSz="950596"/>
            <a:r>
              <a:rPr lang="en-US" sz="1600" dirty="0">
                <a:solidFill>
                  <a:srgbClr val="353535"/>
                </a:solidFill>
                <a:latin typeface="Consolas" panose="020B0609020204030204" pitchFamily="49" charset="0"/>
                <a:ea typeface="Segoe UI" pitchFamily="34" charset="0"/>
                <a:cs typeface="Segoe UI" pitchFamily="34" charset="0"/>
              </a:rPr>
              <a:t>POST </a:t>
            </a:r>
            <a:r>
              <a:rPr lang="en-US" sz="1600" b="1" dirty="0">
                <a:solidFill>
                  <a:srgbClr val="00B0F0"/>
                </a:solidFill>
                <a:latin typeface="Consolas" panose="020B0609020204030204" pitchFamily="49" charset="0"/>
                <a:ea typeface="Segoe UI" pitchFamily="34" charset="0"/>
                <a:cs typeface="Segoe UI" pitchFamily="34" charset="0"/>
              </a:rPr>
              <a:t>/</a:t>
            </a:r>
            <a:r>
              <a:rPr lang="en-US" sz="1600" b="1" dirty="0" err="1">
                <a:solidFill>
                  <a:srgbClr val="00B0F0"/>
                </a:solidFill>
                <a:latin typeface="Consolas" panose="020B0609020204030204" pitchFamily="49" charset="0"/>
                <a:ea typeface="Segoe UI" pitchFamily="34" charset="0"/>
                <a:cs typeface="Segoe UI" pitchFamily="34" charset="0"/>
              </a:rPr>
              <a:t>schemaExtensions</a:t>
            </a:r>
            <a:endParaRPr lang="en-US" sz="1600" b="1" dirty="0">
              <a:solidFill>
                <a:srgbClr val="00B0F0"/>
              </a:solidFill>
              <a:latin typeface="Consolas" panose="020B0609020204030204" pitchFamily="49" charset="0"/>
              <a:ea typeface="Segoe UI" pitchFamily="34" charset="0"/>
              <a:cs typeface="Segoe UI" pitchFamily="34" charset="0"/>
            </a:endParaRP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r>
              <a:rPr lang="en-US" sz="1400" dirty="0">
                <a:solidFill>
                  <a:srgbClr val="353535"/>
                </a:solidFill>
                <a:latin typeface="Consolas" panose="020B0609020204030204" pitchFamily="49" charset="0"/>
                <a:ea typeface="Segoe UI" pitchFamily="34" charset="0"/>
                <a:cs typeface="Segoe UI" pitchFamily="34" charset="0"/>
              </a:rPr>
              <a:t>    "id": "</a:t>
            </a:r>
            <a:r>
              <a:rPr lang="en-US" sz="1400" dirty="0" err="1">
                <a:solidFill>
                  <a:srgbClr val="353535"/>
                </a:solidFill>
                <a:latin typeface="Consolas" panose="020B0609020204030204" pitchFamily="49" charset="0"/>
                <a:ea typeface="Segoe UI" pitchFamily="34" charset="0"/>
                <a:cs typeface="Segoe UI" pitchFamily="34" charset="0"/>
              </a:rPr>
              <a:t>graph_courses</a:t>
            </a:r>
            <a:r>
              <a:rPr lang="en-US" sz="1400" dirty="0">
                <a:solidFill>
                  <a:srgbClr val="353535"/>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targetTypes</a:t>
            </a:r>
            <a:r>
              <a:rPr lang="en-US" sz="1400" dirty="0">
                <a:solidFill>
                  <a:srgbClr val="353535"/>
                </a:solidFill>
                <a:latin typeface="Consolas" panose="020B0609020204030204" pitchFamily="49" charset="0"/>
                <a:ea typeface="Segoe UI" pitchFamily="34" charset="0"/>
                <a:cs typeface="Segoe UI" pitchFamily="34" charset="0"/>
              </a:rPr>
              <a:t>": [ "Group" ],</a:t>
            </a:r>
          </a:p>
          <a:p>
            <a:pPr defTabSz="950596"/>
            <a:r>
              <a:rPr lang="en-US" sz="1400" dirty="0">
                <a:solidFill>
                  <a:srgbClr val="353535"/>
                </a:solidFill>
                <a:latin typeface="Consolas" panose="020B0609020204030204" pitchFamily="49" charset="0"/>
                <a:ea typeface="Segoe UI" pitchFamily="34" charset="0"/>
                <a:cs typeface="Segoe UI" pitchFamily="34" charset="0"/>
              </a:rPr>
              <a:t>    "properties":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            "name": "name",</a:t>
            </a:r>
          </a:p>
          <a:p>
            <a:pPr defTabSz="950596"/>
            <a:r>
              <a:rPr lang="en-US" sz="1400" dirty="0">
                <a:solidFill>
                  <a:srgbClr val="353535"/>
                </a:solidFill>
                <a:latin typeface="Consolas" panose="020B0609020204030204" pitchFamily="49" charset="0"/>
                <a:ea typeface="Segoe UI" pitchFamily="34" charset="0"/>
                <a:cs typeface="Segoe UI" pitchFamily="34" charset="0"/>
              </a:rPr>
              <a:t>            "type": "String"</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endParaRPr lang="en-US" sz="11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cs typeface="Segoe UI" pitchFamily="34" charset="0"/>
              </a:rPr>
              <a:t>GET </a:t>
            </a:r>
            <a:r>
              <a:rPr lang="en-US" sz="1600" b="1" dirty="0">
                <a:solidFill>
                  <a:srgbClr val="00B0F0"/>
                </a:solidFill>
                <a:latin typeface="Consolas" panose="020B0609020204030204" pitchFamily="49" charset="0"/>
                <a:cs typeface="Segoe UI" pitchFamily="34" charset="0"/>
              </a:rPr>
              <a:t>/groups?$filter=courses/name </a:t>
            </a:r>
            <a:r>
              <a:rPr lang="en-US" sz="1600" b="1" dirty="0" err="1">
                <a:solidFill>
                  <a:srgbClr val="00B0F0"/>
                </a:solidFill>
                <a:latin typeface="Consolas" panose="020B0609020204030204" pitchFamily="49" charset="0"/>
                <a:cs typeface="Segoe UI" pitchFamily="34" charset="0"/>
              </a:rPr>
              <a:t>eq</a:t>
            </a:r>
            <a:r>
              <a:rPr lang="en-US" sz="1600" b="1" dirty="0">
                <a:solidFill>
                  <a:srgbClr val="00B0F0"/>
                </a:solidFill>
                <a:latin typeface="Consolas" panose="020B0609020204030204" pitchFamily="49" charset="0"/>
                <a:cs typeface="Segoe UI" pitchFamily="34" charset="0"/>
              </a:rPr>
              <a:t> Math101</a:t>
            </a:r>
          </a:p>
          <a:p>
            <a:pPr defTabSz="950596"/>
            <a:endParaRPr lang="en-US" sz="1100" dirty="0">
              <a:solidFill>
                <a:srgbClr val="353535"/>
              </a:solidFill>
              <a:latin typeface="Consolas" panose="020B0609020204030204" pitchFamily="49" charset="0"/>
              <a:ea typeface="Segoe UI" pitchFamily="34" charset="0"/>
              <a:cs typeface="Segoe UI" pitchFamily="34" charset="0"/>
            </a:endParaRPr>
          </a:p>
        </p:txBody>
      </p:sp>
      <p:sp>
        <p:nvSpPr>
          <p:cNvPr id="67" name="TextBox 66"/>
          <p:cNvSpPr txBox="1"/>
          <p:nvPr/>
        </p:nvSpPr>
        <p:spPr>
          <a:xfrm>
            <a:off x="4190522" y="2798096"/>
            <a:ext cx="1773609" cy="793936"/>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Customer referral email</a:t>
            </a:r>
          </a:p>
        </p:txBody>
      </p:sp>
      <p:sp>
        <p:nvSpPr>
          <p:cNvPr id="68" name="TextBox 67"/>
          <p:cNvSpPr txBox="1"/>
          <p:nvPr/>
        </p:nvSpPr>
        <p:spPr>
          <a:xfrm>
            <a:off x="4778430" y="4238246"/>
            <a:ext cx="1713218" cy="544637"/>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PMP Certified</a:t>
            </a:r>
          </a:p>
        </p:txBody>
      </p:sp>
      <p:cxnSp>
        <p:nvCxnSpPr>
          <p:cNvPr id="78" name="Straight Connector 77"/>
          <p:cNvCxnSpPr>
            <a:cxnSpLocks/>
          </p:cNvCxnSpPr>
          <p:nvPr/>
        </p:nvCxnSpPr>
        <p:spPr>
          <a:xfrm flipH="1">
            <a:off x="3201164" y="3265170"/>
            <a:ext cx="707896" cy="80175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a:stCxn id="44" idx="24"/>
          </p:cNvCxnSpPr>
          <p:nvPr/>
        </p:nvCxnSpPr>
        <p:spPr>
          <a:xfrm flipH="1" flipV="1">
            <a:off x="3191181" y="4345294"/>
            <a:ext cx="1322024" cy="14955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a:off x="1800832" y="3506471"/>
            <a:ext cx="1144395" cy="62153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4342635" y="4277411"/>
            <a:ext cx="466169" cy="466169"/>
            <a:chOff x="2434265" y="3747764"/>
            <a:chExt cx="820389" cy="822960"/>
          </a:xfrm>
        </p:grpSpPr>
        <p:sp>
          <p:nvSpPr>
            <p:cNvPr id="43" name="Oval 42"/>
            <p:cNvSpPr/>
            <p:nvPr/>
          </p:nvSpPr>
          <p:spPr bwMode="auto">
            <a:xfrm>
              <a:off x="2434265" y="3747764"/>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44" name="Freeform 111"/>
            <p:cNvSpPr>
              <a:spLocks noEditPoints="1"/>
            </p:cNvSpPr>
            <p:nvPr/>
          </p:nvSpPr>
          <p:spPr bwMode="auto">
            <a:xfrm>
              <a:off x="2638179" y="4007312"/>
              <a:ext cx="412560" cy="303865"/>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grpSp>
        <p:nvGrpSpPr>
          <p:cNvPr id="30" name="Group 29"/>
          <p:cNvGrpSpPr/>
          <p:nvPr/>
        </p:nvGrpSpPr>
        <p:grpSpPr>
          <a:xfrm>
            <a:off x="3714368" y="2993211"/>
            <a:ext cx="466169" cy="466169"/>
            <a:chOff x="942627" y="3529405"/>
            <a:chExt cx="820389" cy="822960"/>
          </a:xfrm>
        </p:grpSpPr>
        <p:sp>
          <p:nvSpPr>
            <p:cNvPr id="31" name="Oval 30"/>
            <p:cNvSpPr/>
            <p:nvPr/>
          </p:nvSpPr>
          <p:spPr bwMode="auto">
            <a:xfrm>
              <a:off x="942627" y="3529405"/>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solidFill>
                  <a:srgbClr val="0171C7"/>
                </a:solidFill>
                <a:latin typeface="Segoe UI Semilight"/>
                <a:ea typeface="Segoe UI" pitchFamily="34" charset="0"/>
                <a:cs typeface="Segoe UI" pitchFamily="34" charset="0"/>
              </a:endParaRPr>
            </a:p>
          </p:txBody>
        </p:sp>
        <p:sp>
          <p:nvSpPr>
            <p:cNvPr id="32" name="Freeform 113"/>
            <p:cNvSpPr>
              <a:spLocks noChangeAspect="1" noEditPoints="1"/>
            </p:cNvSpPr>
            <p:nvPr/>
          </p:nvSpPr>
          <p:spPr bwMode="auto">
            <a:xfrm>
              <a:off x="1128148" y="3786655"/>
              <a:ext cx="449345" cy="308460"/>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Segoe UI Semilight"/>
              </a:endParaRPr>
            </a:p>
          </p:txBody>
        </p:sp>
      </p:grpSp>
      <p:sp>
        <p:nvSpPr>
          <p:cNvPr id="3" name="Rectangle 2"/>
          <p:cNvSpPr/>
          <p:nvPr/>
        </p:nvSpPr>
        <p:spPr>
          <a:xfrm>
            <a:off x="1392722" y="5800068"/>
            <a:ext cx="2261424" cy="544637"/>
          </a:xfrm>
          <a:prstGeom prst="rect">
            <a:avLst/>
          </a:prstGeom>
          <a:noFill/>
        </p:spPr>
        <p:txBody>
          <a:bodyPr wrap="none" lIns="182802" tIns="146241" rIns="182802" bIns="146241" rtlCol="0">
            <a:spAutoFit/>
          </a:bodyPr>
          <a:lstStyle/>
          <a:p>
            <a:pPr defTabSz="932563">
              <a:lnSpc>
                <a:spcPct val="90000"/>
              </a:lnSpc>
              <a:spcAft>
                <a:spcPts val="600"/>
              </a:spcAft>
            </a:pPr>
            <a:r>
              <a:rPr lang="en-US"/>
              <a:t>Favorite color: blue</a:t>
            </a:r>
          </a:p>
        </p:txBody>
      </p:sp>
      <p:cxnSp>
        <p:nvCxnSpPr>
          <p:cNvPr id="37" name="Straight Connector 36"/>
          <p:cNvCxnSpPr>
            <a:cxnSpLocks/>
          </p:cNvCxnSpPr>
          <p:nvPr/>
        </p:nvCxnSpPr>
        <p:spPr>
          <a:xfrm flipH="1">
            <a:off x="2658323" y="4373287"/>
            <a:ext cx="341299" cy="121176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1465725" y="3226296"/>
            <a:ext cx="466169" cy="466169"/>
            <a:chOff x="8955124" y="5214407"/>
            <a:chExt cx="820389" cy="822960"/>
          </a:xfrm>
        </p:grpSpPr>
        <p:grpSp>
          <p:nvGrpSpPr>
            <p:cNvPr id="73" name="Group 72"/>
            <p:cNvGrpSpPr/>
            <p:nvPr/>
          </p:nvGrpSpPr>
          <p:grpSpPr>
            <a:xfrm>
              <a:off x="8955124" y="5214407"/>
              <a:ext cx="820389" cy="822960"/>
              <a:chOff x="1573571" y="4134409"/>
              <a:chExt cx="820389" cy="822960"/>
            </a:xfrm>
          </p:grpSpPr>
          <p:sp>
            <p:nvSpPr>
              <p:cNvPr id="75" name="Oval 74"/>
              <p:cNvSpPr/>
              <p:nvPr/>
            </p:nvSpPr>
            <p:spPr bwMode="auto">
              <a:xfrm>
                <a:off x="1573571" y="4134409"/>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76" name="Freeform 107"/>
              <p:cNvSpPr>
                <a:spLocks noEditPoints="1"/>
              </p:cNvSpPr>
              <p:nvPr/>
            </p:nvSpPr>
            <p:spPr bwMode="auto">
              <a:xfrm>
                <a:off x="1738318" y="4482932"/>
                <a:ext cx="464916" cy="37016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74" name="Freeform 126"/>
            <p:cNvSpPr>
              <a:spLocks noChangeAspect="1" noEditPoints="1"/>
            </p:cNvSpPr>
            <p:nvPr/>
          </p:nvSpPr>
          <p:spPr bwMode="auto">
            <a:xfrm>
              <a:off x="9282556" y="5354119"/>
              <a:ext cx="262307" cy="230170"/>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solidFill>
                <a:schemeClr val="bg1"/>
              </a:solid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b="1">
                <a:solidFill>
                  <a:srgbClr val="0171C7"/>
                </a:solidFill>
                <a:latin typeface="Calibri" panose="020F0502020204030204"/>
              </a:endParaRPr>
            </a:p>
          </p:txBody>
        </p:sp>
      </p:grpSp>
      <p:sp>
        <p:nvSpPr>
          <p:cNvPr id="77" name="TextBox 76"/>
          <p:cNvSpPr txBox="1"/>
          <p:nvPr/>
        </p:nvSpPr>
        <p:spPr>
          <a:xfrm>
            <a:off x="238741" y="3100293"/>
            <a:ext cx="1274377" cy="793936"/>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Group: Math 101</a:t>
            </a:r>
          </a:p>
        </p:txBody>
      </p:sp>
      <p:grpSp>
        <p:nvGrpSpPr>
          <p:cNvPr id="16" name="Group 15"/>
          <p:cNvGrpSpPr/>
          <p:nvPr/>
        </p:nvGrpSpPr>
        <p:grpSpPr>
          <a:xfrm>
            <a:off x="2396148" y="5333900"/>
            <a:ext cx="466169" cy="466169"/>
            <a:chOff x="2396148" y="5333900"/>
            <a:chExt cx="466169" cy="466169"/>
          </a:xfrm>
          <a:solidFill>
            <a:schemeClr val="accent1"/>
          </a:solidFill>
        </p:grpSpPr>
        <p:sp>
          <p:nvSpPr>
            <p:cNvPr id="45" name="Oval 44"/>
            <p:cNvSpPr/>
            <p:nvPr/>
          </p:nvSpPr>
          <p:spPr bwMode="auto">
            <a:xfrm>
              <a:off x="2396148" y="5333900"/>
              <a:ext cx="466169" cy="466169"/>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15" name="Star: 5 Points 14"/>
            <p:cNvSpPr/>
            <p:nvPr/>
          </p:nvSpPr>
          <p:spPr bwMode="auto">
            <a:xfrm>
              <a:off x="2496455" y="5427007"/>
              <a:ext cx="265554" cy="265554"/>
            </a:xfrm>
            <a:prstGeom prst="star5">
              <a:avLst/>
            </a:prstGeom>
            <a:solidFill>
              <a:srgbClr val="00BCF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Picture 32">
            <a:extLst>
              <a:ext uri="{FF2B5EF4-FFF2-40B4-BE49-F238E27FC236}">
                <a16:creationId xmlns:a16="http://schemas.microsoft.com/office/drawing/2014/main" id="{5E39057D-02EC-4723-834D-EFA69C7239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2233" y="3953471"/>
            <a:ext cx="539426" cy="547059"/>
          </a:xfrm>
          <a:prstGeom prst="ellipse">
            <a:avLst/>
          </a:prstGeom>
        </p:spPr>
      </p:pic>
    </p:spTree>
    <p:extLst>
      <p:ext uri="{BB962C8B-B14F-4D97-AF65-F5344CB8AC3E}">
        <p14:creationId xmlns:p14="http://schemas.microsoft.com/office/powerpoint/2010/main" val="315069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C886CA-6F67-4C63-8195-EF299BED6BD5}"/>
              </a:ext>
            </a:extLst>
          </p:cNvPr>
          <p:cNvSpPr txBox="1">
            <a:spLocks/>
          </p:cNvSpPr>
          <p:nvPr/>
        </p:nvSpPr>
        <p:spPr>
          <a:xfrm>
            <a:off x="269240" y="289512"/>
            <a:ext cx="11655840" cy="6352133"/>
          </a:xfrm>
          <a:prstGeom prst="rect">
            <a:avLst/>
          </a:prstGeom>
        </p:spPr>
        <p:txBody>
          <a:bodyPr vert="horz" wrap="square" lIns="146304" tIns="91440" rIns="146304" bIns="91440" rtlCol="0" anchor="ctr">
            <a:noAutofit/>
          </a:bodyPr>
          <a:lstStyle>
            <a:lvl1pPr algn="ctr" defTabSz="914367" rtl="0" eaLnBrk="1" latinLnBrk="0" hangingPunct="1">
              <a:lnSpc>
                <a:spcPct val="90000"/>
              </a:lnSpc>
              <a:spcBef>
                <a:spcPct val="0"/>
              </a:spcBef>
              <a:buNone/>
              <a:defRPr lang="en-US" sz="529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20000"/>
              </a:lnSpc>
              <a:spcBef>
                <a:spcPts val="600"/>
              </a:spcBef>
              <a:buSzPct val="90000"/>
            </a:pPr>
            <a:r>
              <a:rPr lang="en-US" sz="5400" spc="-30" dirty="0"/>
              <a:t>“If having a coffee in the morning doesn’t wake you up, try to delete a table in production instead”</a:t>
            </a:r>
          </a:p>
        </p:txBody>
      </p:sp>
      <p:sp>
        <p:nvSpPr>
          <p:cNvPr id="3" name="TextBox 2">
            <a:extLst>
              <a:ext uri="{FF2B5EF4-FFF2-40B4-BE49-F238E27FC236}">
                <a16:creationId xmlns:a16="http://schemas.microsoft.com/office/drawing/2014/main" id="{82632A5C-3586-4DFD-A792-E87707343B6C}"/>
              </a:ext>
            </a:extLst>
          </p:cNvPr>
          <p:cNvSpPr txBox="1"/>
          <p:nvPr/>
        </p:nvSpPr>
        <p:spPr>
          <a:xfrm>
            <a:off x="10034662" y="5070921"/>
            <a:ext cx="2304256" cy="1923604"/>
          </a:xfrm>
          <a:prstGeom prst="rect">
            <a:avLst/>
          </a:prstGeom>
          <a:noFill/>
        </p:spPr>
        <p:txBody>
          <a:bodyPr wrap="square" lIns="182880" tIns="146304" rIns="182880" bIns="146304" rtlCol="0">
            <a:spAutoFit/>
          </a:bodyPr>
          <a:lstStyle/>
          <a:p>
            <a:pPr>
              <a:lnSpc>
                <a:spcPct val="120000"/>
              </a:lnSpc>
              <a:spcBef>
                <a:spcPts val="600"/>
              </a:spcBef>
              <a:buSzPct val="90000"/>
            </a:pPr>
            <a:r>
              <a:rPr lang="en-US" sz="2800" i="1" spc="-30" dirty="0">
                <a:latin typeface="+mj-lt"/>
              </a:rPr>
              <a:t>unknome developer</a:t>
            </a:r>
          </a:p>
          <a:p>
            <a:pPr>
              <a:lnSpc>
                <a:spcPct val="120000"/>
              </a:lnSpc>
              <a:spcBef>
                <a:spcPts val="600"/>
              </a:spcBef>
              <a:buSzPct val="90000"/>
            </a:pPr>
            <a:endParaRPr lang="en-US" sz="2800" spc="-30" dirty="0">
              <a:latin typeface="+mj-lt"/>
            </a:endParaRPr>
          </a:p>
        </p:txBody>
      </p:sp>
    </p:spTree>
    <p:extLst>
      <p:ext uri="{BB962C8B-B14F-4D97-AF65-F5344CB8AC3E}">
        <p14:creationId xmlns:p14="http://schemas.microsoft.com/office/powerpoint/2010/main" val="2767909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p:cNvCxnSpPr>
            <a:cxnSpLocks/>
          </p:cNvCxnSpPr>
          <p:nvPr/>
        </p:nvCxnSpPr>
        <p:spPr>
          <a:xfrm flipV="1">
            <a:off x="1762916" y="4236720"/>
            <a:ext cx="1236706" cy="39042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a:stCxn id="48" idx="44"/>
          </p:cNvCxnSpPr>
          <p:nvPr/>
        </p:nvCxnSpPr>
        <p:spPr>
          <a:xfrm>
            <a:off x="1777646" y="3013887"/>
            <a:ext cx="1161763" cy="108778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00B0F0"/>
                </a:solidFill>
              </a:rPr>
              <a:t>With Microsoft Graph</a:t>
            </a:r>
          </a:p>
        </p:txBody>
      </p:sp>
      <p:sp>
        <p:nvSpPr>
          <p:cNvPr id="4" name="Text Placeholder 3"/>
          <p:cNvSpPr>
            <a:spLocks noGrp="1"/>
          </p:cNvSpPr>
          <p:nvPr>
            <p:ph type="body" sz="quarter" idx="10"/>
          </p:nvPr>
        </p:nvSpPr>
        <p:spPr>
          <a:xfrm>
            <a:off x="275482" y="1181473"/>
            <a:ext cx="7389674" cy="683136"/>
          </a:xfrm>
        </p:spPr>
        <p:txBody>
          <a:bodyPr/>
          <a:lstStyle/>
          <a:p>
            <a:r>
              <a:rPr lang="en-US" sz="3599" dirty="0">
                <a:gradFill>
                  <a:gsLst>
                    <a:gs pos="2917">
                      <a:schemeClr val="tx1"/>
                    </a:gs>
                    <a:gs pos="30000">
                      <a:schemeClr val="tx1"/>
                    </a:gs>
                  </a:gsLst>
                  <a:lin ang="5400000" scaled="0"/>
                </a:gradFill>
              </a:rPr>
              <a:t>Get </a:t>
            </a:r>
            <a:r>
              <a:rPr lang="en-US" sz="3599" dirty="0">
                <a:solidFill>
                  <a:srgbClr val="00B0F0"/>
                </a:solidFill>
              </a:rPr>
              <a:t>notifications</a:t>
            </a:r>
            <a:r>
              <a:rPr lang="en-US" sz="3599" dirty="0">
                <a:gradFill>
                  <a:gsLst>
                    <a:gs pos="2917">
                      <a:schemeClr val="tx1"/>
                    </a:gs>
                    <a:gs pos="30000">
                      <a:schemeClr val="tx1"/>
                    </a:gs>
                  </a:gsLst>
                  <a:lin ang="5400000" scaled="0"/>
                </a:gradFill>
              </a:rPr>
              <a:t> &amp; </a:t>
            </a:r>
            <a:r>
              <a:rPr lang="en-US" sz="3599" dirty="0">
                <a:solidFill>
                  <a:srgbClr val="00B0F0"/>
                </a:solidFill>
              </a:rPr>
              <a:t>track changes</a:t>
            </a:r>
            <a:endParaRPr lang="en-US" dirty="0">
              <a:solidFill>
                <a:srgbClr val="00B0F0"/>
              </a:solidFill>
            </a:endParaRPr>
          </a:p>
        </p:txBody>
      </p:sp>
      <p:sp>
        <p:nvSpPr>
          <p:cNvPr id="51" name="TextBox 50"/>
          <p:cNvSpPr txBox="1"/>
          <p:nvPr/>
        </p:nvSpPr>
        <p:spPr>
          <a:xfrm>
            <a:off x="7115357" y="0"/>
            <a:ext cx="5321118" cy="6994525"/>
          </a:xfrm>
          <a:prstGeom prst="rect">
            <a:avLst/>
          </a:prstGeom>
          <a:solidFill>
            <a:schemeClr val="bg1"/>
          </a:solidFill>
          <a:effectLst>
            <a:outerShdw blurRad="50800" dist="38100" dir="10800000" algn="r" rotWithShape="0">
              <a:prstClr val="black">
                <a:alpha val="40000"/>
              </a:prstClr>
            </a:outerShdw>
          </a:effectLst>
        </p:spPr>
        <p:txBody>
          <a:bodyPr wrap="square" lIns="274320" tIns="149175" rIns="186468" bIns="149175" rtlCol="0">
            <a:noAutofit/>
          </a:bodyPr>
          <a:lstStyle/>
          <a:p>
            <a:pPr defTabSz="950596"/>
            <a:endParaRPr lang="en-US" sz="1600" dirty="0">
              <a:solidFill>
                <a:srgbClr val="353535"/>
              </a:solidFill>
              <a:latin typeface="Consolas" panose="020B0609020204030204" pitchFamily="49" charset="0"/>
              <a:ea typeface="Segoe UI" pitchFamily="34" charset="0"/>
              <a:cs typeface="Segoe UI" pitchFamily="34" charset="0"/>
            </a:endParaRPr>
          </a:p>
          <a:p>
            <a:pPr defTabSz="950596"/>
            <a:endParaRPr lang="en-US" sz="1600" dirty="0">
              <a:solidFill>
                <a:srgbClr val="353535"/>
              </a:solidFill>
              <a:latin typeface="Consolas" panose="020B0609020204030204" pitchFamily="49" charset="0"/>
              <a:ea typeface="Segoe UI" pitchFamily="34" charset="0"/>
              <a:cs typeface="Segoe UI" pitchFamily="34" charset="0"/>
            </a:endParaRPr>
          </a:p>
          <a:p>
            <a:pPr defTabSz="950596"/>
            <a:endParaRPr lang="en-US" sz="16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a:t>
            </a:r>
            <a:r>
              <a:rPr lang="en-US" sz="1600" b="1" dirty="0">
                <a:solidFill>
                  <a:srgbClr val="00B0F0"/>
                </a:solidFill>
                <a:latin typeface="Consolas" panose="020B0609020204030204" pitchFamily="49" charset="0"/>
                <a:ea typeface="Segoe UI" pitchFamily="34" charset="0"/>
                <a:cs typeface="Segoe UI" pitchFamily="34" charset="0"/>
              </a:rPr>
              <a:t>/me/</a:t>
            </a:r>
            <a:r>
              <a:rPr lang="en-US" sz="1600" b="1" dirty="0" err="1">
                <a:solidFill>
                  <a:srgbClr val="00B0F0"/>
                </a:solidFill>
                <a:latin typeface="Consolas" panose="020B0609020204030204" pitchFamily="49" charset="0"/>
                <a:ea typeface="Segoe UI" pitchFamily="34" charset="0"/>
                <a:cs typeface="Segoe UI" pitchFamily="34" charset="0"/>
              </a:rPr>
              <a:t>mailFolders</a:t>
            </a:r>
            <a:r>
              <a:rPr lang="en-US" sz="1600" b="1" dirty="0">
                <a:solidFill>
                  <a:srgbClr val="00B0F0"/>
                </a:solidFill>
                <a:latin typeface="Consolas" panose="020B0609020204030204" pitchFamily="49" charset="0"/>
                <a:ea typeface="Segoe UI" pitchFamily="34" charset="0"/>
                <a:cs typeface="Segoe UI" pitchFamily="34" charset="0"/>
              </a:rPr>
              <a:t>/{id}/messages/delta</a:t>
            </a:r>
          </a:p>
          <a:p>
            <a:pPr defTabSz="950596"/>
            <a:r>
              <a:rPr lang="en-US" sz="1400" dirty="0">
                <a:solidFill>
                  <a:srgbClr val="353535"/>
                </a:solidFill>
                <a:latin typeface="Consolas" panose="020B0609020204030204" pitchFamily="49" charset="0"/>
                <a:ea typeface="Segoe UI" pitchFamily="34" charset="0"/>
                <a:cs typeface="Segoe UI" pitchFamily="34" charset="0"/>
              </a:rPr>
              <a:t>"@odata.</a:t>
            </a:r>
            <a:r>
              <a:rPr lang="en-US" sz="1400" dirty="0" err="1">
                <a:solidFill>
                  <a:srgbClr val="353535"/>
                </a:solidFill>
                <a:latin typeface="Consolas" panose="020B0609020204030204" pitchFamily="49" charset="0"/>
                <a:ea typeface="Segoe UI" pitchFamily="34" charset="0"/>
                <a:cs typeface="Segoe UI" pitchFamily="34" charset="0"/>
              </a:rPr>
              <a:t>deltalink</a:t>
            </a:r>
            <a:r>
              <a:rPr lang="en-US" sz="1400" dirty="0">
                <a:solidFill>
                  <a:srgbClr val="353535"/>
                </a:solidFill>
                <a:latin typeface="Consolas" panose="020B0609020204030204" pitchFamily="49" charset="0"/>
                <a:ea typeface="Segoe UI" pitchFamily="34" charset="0"/>
                <a:cs typeface="Segoe UI" pitchFamily="34" charset="0"/>
              </a:rPr>
              <a:t>":"me/</a:t>
            </a:r>
            <a:r>
              <a:rPr lang="en-US" sz="1400" dirty="0" err="1">
                <a:solidFill>
                  <a:srgbClr val="353535"/>
                </a:solidFill>
                <a:latin typeface="Consolas" panose="020B0609020204030204" pitchFamily="49" charset="0"/>
                <a:ea typeface="Segoe UI" pitchFamily="34" charset="0"/>
                <a:cs typeface="Segoe UI" pitchFamily="34" charset="0"/>
              </a:rPr>
              <a:t>mailfolders</a:t>
            </a:r>
            <a:r>
              <a:rPr lang="en-US" sz="1400" dirty="0">
                <a:solidFill>
                  <a:srgbClr val="353535"/>
                </a:solidFill>
                <a:latin typeface="Consolas" panose="020B0609020204030204" pitchFamily="49" charset="0"/>
                <a:ea typeface="Segoe UI" pitchFamily="34" charset="0"/>
                <a:cs typeface="Segoe UI" pitchFamily="34" charset="0"/>
              </a:rPr>
              <a:t>('AA')/messages/delta</a:t>
            </a:r>
            <a:r>
              <a:rPr lang="en-US" sz="1400" b="1" dirty="0">
                <a:solidFill>
                  <a:srgbClr val="00B0F0"/>
                </a:solidFill>
                <a:latin typeface="Consolas" panose="020B0609020204030204" pitchFamily="49" charset="0"/>
                <a:ea typeface="Segoe UI" pitchFamily="34" charset="0"/>
                <a:cs typeface="Segoe UI" pitchFamily="34" charset="0"/>
              </a:rPr>
              <a:t>?$</a:t>
            </a:r>
            <a:r>
              <a:rPr lang="en-US" sz="1400" b="1" dirty="0" err="1">
                <a:solidFill>
                  <a:srgbClr val="00B0F0"/>
                </a:solidFill>
                <a:latin typeface="Consolas" panose="020B0609020204030204" pitchFamily="49" charset="0"/>
                <a:ea typeface="Segoe UI" pitchFamily="34" charset="0"/>
                <a:cs typeface="Segoe UI" pitchFamily="34" charset="0"/>
              </a:rPr>
              <a:t>deltatoken</a:t>
            </a:r>
            <a:r>
              <a:rPr lang="en-US" sz="1400" b="1" dirty="0">
                <a:solidFill>
                  <a:srgbClr val="00B0F0"/>
                </a:solidFill>
                <a:latin typeface="Consolas" panose="020B0609020204030204" pitchFamily="49" charset="0"/>
                <a:ea typeface="Segoe UI" pitchFamily="34" charset="0"/>
                <a:cs typeface="Segoe UI" pitchFamily="34" charset="0"/>
              </a:rPr>
              <a:t>=BB",</a:t>
            </a:r>
          </a:p>
          <a:p>
            <a:pPr defTabSz="950596"/>
            <a:r>
              <a:rPr lang="en-US" sz="1400" dirty="0">
                <a:solidFill>
                  <a:srgbClr val="353535"/>
                </a:solidFill>
                <a:latin typeface="Consolas" panose="020B0609020204030204" pitchFamily="49" charset="0"/>
                <a:ea typeface="Segoe UI" pitchFamily="34" charset="0"/>
                <a:cs typeface="Segoe UI" pitchFamily="34" charset="0"/>
              </a:rPr>
              <a:t>"value" : […]</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POST </a:t>
            </a:r>
            <a:r>
              <a:rPr lang="en-US" sz="1600" b="1" dirty="0">
                <a:solidFill>
                  <a:srgbClr val="00B0F0"/>
                </a:solidFill>
                <a:latin typeface="Consolas" panose="020B0609020204030204" pitchFamily="49" charset="0"/>
                <a:ea typeface="Segoe UI" pitchFamily="34" charset="0"/>
                <a:cs typeface="Segoe UI" pitchFamily="34" charset="0"/>
              </a:rPr>
              <a:t>/subscriptions</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changeType</a:t>
            </a:r>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created,updated</a:t>
            </a:r>
            <a:r>
              <a:rPr lang="en-US" sz="1400" dirty="0">
                <a:solidFill>
                  <a:srgbClr val="353535"/>
                </a:solidFill>
                <a:latin typeface="Consolas" panose="020B0609020204030204" pitchFamily="49" charset="0"/>
                <a:ea typeface="Segoe UI" pitchFamily="34" charset="0"/>
                <a:cs typeface="Segoe UI" pitchFamily="34" charset="0"/>
              </a:rPr>
              <a:t>", </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notificationUrl</a:t>
            </a:r>
            <a:r>
              <a:rPr lang="en-US" sz="1400" dirty="0">
                <a:solidFill>
                  <a:srgbClr val="353535"/>
                </a:solidFill>
                <a:latin typeface="Consolas" panose="020B0609020204030204" pitchFamily="49" charset="0"/>
                <a:ea typeface="Segoe UI" pitchFamily="34" charset="0"/>
                <a:cs typeface="Segoe UI" pitchFamily="34" charset="0"/>
              </a:rPr>
              <a:t>": "https://app.net/callback",</a:t>
            </a:r>
          </a:p>
          <a:p>
            <a:pPr defTabSz="950596"/>
            <a:r>
              <a:rPr lang="en-US" sz="1400" dirty="0">
                <a:solidFill>
                  <a:srgbClr val="353535"/>
                </a:solidFill>
                <a:latin typeface="Consolas" panose="020B0609020204030204" pitchFamily="49" charset="0"/>
                <a:ea typeface="Segoe UI" pitchFamily="34" charset="0"/>
                <a:cs typeface="Segoe UI" pitchFamily="34" charset="0"/>
              </a:rPr>
              <a:t>  "resource": "/me/</a:t>
            </a:r>
            <a:r>
              <a:rPr lang="en-US" sz="1400" dirty="0" err="1">
                <a:solidFill>
                  <a:srgbClr val="353535"/>
                </a:solidFill>
                <a:latin typeface="Consolas" panose="020B0609020204030204" pitchFamily="49" charset="0"/>
                <a:ea typeface="Segoe UI" pitchFamily="34" charset="0"/>
                <a:cs typeface="Segoe UI" pitchFamily="34" charset="0"/>
              </a:rPr>
              <a:t>mailfolders</a:t>
            </a:r>
            <a:r>
              <a:rPr lang="en-US" sz="1400" dirty="0">
                <a:solidFill>
                  <a:srgbClr val="353535"/>
                </a:solidFill>
                <a:latin typeface="Consolas" panose="020B0609020204030204" pitchFamily="49" charset="0"/>
                <a:ea typeface="Segoe UI" pitchFamily="34" charset="0"/>
                <a:cs typeface="Segoe UI" pitchFamily="34" charset="0"/>
              </a:rPr>
              <a:t>('AA')/messages",</a:t>
            </a:r>
          </a:p>
          <a:p>
            <a:pPr defTabSz="950596"/>
            <a:r>
              <a:rPr lang="en-US" sz="1400" dirty="0">
                <a:solidFill>
                  <a:srgbClr val="353535"/>
                </a:solidFill>
                <a:latin typeface="Consolas" panose="020B0609020204030204" pitchFamily="49" charset="0"/>
                <a:ea typeface="Segoe UI" pitchFamily="34" charset="0"/>
                <a:cs typeface="Segoe UI" pitchFamily="34" charset="0"/>
              </a:rPr>
              <a:t>}</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GET</a:t>
            </a:r>
            <a:r>
              <a:rPr lang="en-US" sz="1600" b="1" dirty="0">
                <a:solidFill>
                  <a:srgbClr val="00B0F0"/>
                </a:solidFill>
                <a:latin typeface="Consolas" panose="020B0609020204030204" pitchFamily="49" charset="0"/>
                <a:ea typeface="Segoe UI" pitchFamily="34" charset="0"/>
                <a:cs typeface="Segoe UI" pitchFamily="34" charset="0"/>
              </a:rPr>
              <a:t>/me/</a:t>
            </a:r>
            <a:r>
              <a:rPr lang="en-US" sz="1600" b="1" dirty="0" err="1">
                <a:solidFill>
                  <a:srgbClr val="00B0F0"/>
                </a:solidFill>
                <a:latin typeface="Consolas" panose="020B0609020204030204" pitchFamily="49" charset="0"/>
                <a:ea typeface="Segoe UI" pitchFamily="34" charset="0"/>
                <a:cs typeface="Segoe UI" pitchFamily="34" charset="0"/>
              </a:rPr>
              <a:t>mailFolders</a:t>
            </a:r>
            <a:r>
              <a:rPr lang="en-US" sz="1600" b="1" dirty="0">
                <a:solidFill>
                  <a:srgbClr val="00B0F0"/>
                </a:solidFill>
                <a:latin typeface="Consolas" panose="020B0609020204030204" pitchFamily="49" charset="0"/>
                <a:ea typeface="Segoe UI" pitchFamily="34" charset="0"/>
                <a:cs typeface="Segoe UI" pitchFamily="34" charset="0"/>
              </a:rPr>
              <a:t>/{id}/messages/delta</a:t>
            </a:r>
            <a:r>
              <a:rPr lang="en-US" sz="1600" dirty="0">
                <a:solidFill>
                  <a:srgbClr val="00B0F0"/>
                </a:solidFill>
                <a:latin typeface="Consolas" panose="020B0609020204030204" pitchFamily="49" charset="0"/>
                <a:ea typeface="Segoe UI" pitchFamily="34" charset="0"/>
                <a:cs typeface="Segoe UI" pitchFamily="34" charset="0"/>
              </a:rPr>
              <a:t> </a:t>
            </a:r>
            <a:r>
              <a:rPr lang="en-US" sz="1600" b="1" dirty="0">
                <a:solidFill>
                  <a:srgbClr val="00B0F0"/>
                </a:solidFill>
                <a:latin typeface="Consolas" panose="020B0609020204030204" pitchFamily="49" charset="0"/>
                <a:ea typeface="Segoe UI" pitchFamily="34" charset="0"/>
                <a:cs typeface="Segoe UI" pitchFamily="34" charset="0"/>
              </a:rPr>
              <a:t>?$</a:t>
            </a:r>
            <a:r>
              <a:rPr lang="en-US" sz="1600" b="1" dirty="0" err="1">
                <a:solidFill>
                  <a:srgbClr val="00B0F0"/>
                </a:solidFill>
                <a:latin typeface="Consolas" panose="020B0609020204030204" pitchFamily="49" charset="0"/>
                <a:ea typeface="Segoe UI" pitchFamily="34" charset="0"/>
                <a:cs typeface="Segoe UI" pitchFamily="34" charset="0"/>
              </a:rPr>
              <a:t>deltatoken</a:t>
            </a:r>
            <a:r>
              <a:rPr lang="en-US" sz="1600" b="1" dirty="0">
                <a:solidFill>
                  <a:srgbClr val="00B0F0"/>
                </a:solidFill>
                <a:latin typeface="Consolas" panose="020B0609020204030204" pitchFamily="49" charset="0"/>
                <a:ea typeface="Segoe UI" pitchFamily="34" charset="0"/>
                <a:cs typeface="Segoe UI" pitchFamily="34" charset="0"/>
              </a:rPr>
              <a:t>=BB"</a:t>
            </a:r>
          </a:p>
          <a:p>
            <a:pPr defTabSz="950596"/>
            <a:r>
              <a:rPr lang="en-US" sz="1400" dirty="0">
                <a:solidFill>
                  <a:srgbClr val="353535"/>
                </a:solidFill>
                <a:latin typeface="Consolas" panose="020B0609020204030204" pitchFamily="49" charset="0"/>
                <a:ea typeface="Segoe UI" pitchFamily="34" charset="0"/>
                <a:cs typeface="Segoe UI" pitchFamily="34" charset="0"/>
              </a:rPr>
              <a:t>"value" : […]</a:t>
            </a:r>
          </a:p>
          <a:p>
            <a:pPr defTabSz="950596"/>
            <a:endParaRPr lang="en-US" sz="1400" dirty="0">
              <a:solidFill>
                <a:srgbClr val="353535"/>
              </a:solidFill>
              <a:latin typeface="Consolas" panose="020B0609020204030204" pitchFamily="49" charset="0"/>
              <a:ea typeface="Segoe UI" pitchFamily="34" charset="0"/>
              <a:cs typeface="Segoe UI" pitchFamily="34" charset="0"/>
            </a:endParaRPr>
          </a:p>
        </p:txBody>
      </p:sp>
      <p:grpSp>
        <p:nvGrpSpPr>
          <p:cNvPr id="46" name="Group 45"/>
          <p:cNvGrpSpPr/>
          <p:nvPr/>
        </p:nvGrpSpPr>
        <p:grpSpPr>
          <a:xfrm>
            <a:off x="1549036" y="2731763"/>
            <a:ext cx="466169" cy="466169"/>
            <a:chOff x="4750202" y="3174487"/>
            <a:chExt cx="820389" cy="822960"/>
          </a:xfrm>
        </p:grpSpPr>
        <p:sp>
          <p:nvSpPr>
            <p:cNvPr id="47" name="Oval 46"/>
            <p:cNvSpPr/>
            <p:nvPr/>
          </p:nvSpPr>
          <p:spPr bwMode="auto">
            <a:xfrm>
              <a:off x="4750202" y="3174487"/>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48" name="Freeform 124"/>
            <p:cNvSpPr>
              <a:spLocks noEditPoints="1"/>
            </p:cNvSpPr>
            <p:nvPr/>
          </p:nvSpPr>
          <p:spPr bwMode="auto">
            <a:xfrm>
              <a:off x="4963544" y="3393709"/>
              <a:ext cx="393704" cy="38607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49" name="TextBox 48"/>
          <p:cNvSpPr txBox="1"/>
          <p:nvPr/>
        </p:nvSpPr>
        <p:spPr>
          <a:xfrm>
            <a:off x="556813" y="2586903"/>
            <a:ext cx="1101043" cy="793936"/>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Edited a file</a:t>
            </a:r>
          </a:p>
        </p:txBody>
      </p:sp>
      <p:sp>
        <p:nvSpPr>
          <p:cNvPr id="50" name="TextBox 49"/>
          <p:cNvSpPr txBox="1"/>
          <p:nvPr/>
        </p:nvSpPr>
        <p:spPr>
          <a:xfrm>
            <a:off x="4620376" y="3681962"/>
            <a:ext cx="1579862" cy="793936"/>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Got a new hire</a:t>
            </a:r>
          </a:p>
        </p:txBody>
      </p:sp>
      <p:grpSp>
        <p:nvGrpSpPr>
          <p:cNvPr id="52" name="Group 51"/>
          <p:cNvGrpSpPr/>
          <p:nvPr/>
        </p:nvGrpSpPr>
        <p:grpSpPr>
          <a:xfrm>
            <a:off x="1427809" y="4417619"/>
            <a:ext cx="466169" cy="466169"/>
            <a:chOff x="8955124" y="5214407"/>
            <a:chExt cx="820389" cy="822960"/>
          </a:xfrm>
        </p:grpSpPr>
        <p:grpSp>
          <p:nvGrpSpPr>
            <p:cNvPr id="53" name="Group 52"/>
            <p:cNvGrpSpPr/>
            <p:nvPr/>
          </p:nvGrpSpPr>
          <p:grpSpPr>
            <a:xfrm>
              <a:off x="8955124" y="5214407"/>
              <a:ext cx="820389" cy="822960"/>
              <a:chOff x="1573571" y="4134409"/>
              <a:chExt cx="820389" cy="822960"/>
            </a:xfrm>
          </p:grpSpPr>
          <p:sp>
            <p:nvSpPr>
              <p:cNvPr id="55" name="Oval 54"/>
              <p:cNvSpPr/>
              <p:nvPr/>
            </p:nvSpPr>
            <p:spPr bwMode="auto">
              <a:xfrm>
                <a:off x="1573571" y="4134409"/>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56" name="Freeform 107"/>
              <p:cNvSpPr>
                <a:spLocks noEditPoints="1"/>
              </p:cNvSpPr>
              <p:nvPr/>
            </p:nvSpPr>
            <p:spPr bwMode="auto">
              <a:xfrm>
                <a:off x="1738318" y="4482932"/>
                <a:ext cx="464916" cy="37016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54" name="Freeform 126"/>
            <p:cNvSpPr>
              <a:spLocks noChangeAspect="1" noEditPoints="1"/>
            </p:cNvSpPr>
            <p:nvPr/>
          </p:nvSpPr>
          <p:spPr bwMode="auto">
            <a:xfrm>
              <a:off x="9282556" y="5354119"/>
              <a:ext cx="262307" cy="230170"/>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solidFill>
                <a:schemeClr val="bg1"/>
              </a:solid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b="1">
                <a:solidFill>
                  <a:srgbClr val="0171C7"/>
                </a:solidFill>
                <a:latin typeface="Calibri" panose="020F0502020204030204"/>
              </a:endParaRPr>
            </a:p>
          </p:txBody>
        </p:sp>
      </p:grpSp>
      <p:sp>
        <p:nvSpPr>
          <p:cNvPr id="60" name="TextBox 59"/>
          <p:cNvSpPr txBox="1"/>
          <p:nvPr/>
        </p:nvSpPr>
        <p:spPr>
          <a:xfrm>
            <a:off x="511270" y="4899441"/>
            <a:ext cx="2428139" cy="793936"/>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Added a new member to a group</a:t>
            </a:r>
          </a:p>
        </p:txBody>
      </p:sp>
      <p:cxnSp>
        <p:nvCxnSpPr>
          <p:cNvPr id="62" name="Straight Connector 61"/>
          <p:cNvCxnSpPr>
            <a:cxnSpLocks/>
          </p:cNvCxnSpPr>
          <p:nvPr/>
        </p:nvCxnSpPr>
        <p:spPr>
          <a:xfrm flipH="1">
            <a:off x="3101896" y="4101667"/>
            <a:ext cx="1113182" cy="13505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4099207" y="3852359"/>
            <a:ext cx="466169" cy="466169"/>
            <a:chOff x="2434265" y="3747764"/>
            <a:chExt cx="820389" cy="822960"/>
          </a:xfrm>
        </p:grpSpPr>
        <p:sp>
          <p:nvSpPr>
            <p:cNvPr id="65" name="Oval 64"/>
            <p:cNvSpPr/>
            <p:nvPr/>
          </p:nvSpPr>
          <p:spPr bwMode="auto">
            <a:xfrm>
              <a:off x="2434265" y="3747764"/>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66" name="Freeform 111"/>
            <p:cNvSpPr>
              <a:spLocks noEditPoints="1"/>
            </p:cNvSpPr>
            <p:nvPr/>
          </p:nvSpPr>
          <p:spPr bwMode="auto">
            <a:xfrm>
              <a:off x="2638179" y="4007312"/>
              <a:ext cx="412560" cy="303865"/>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70" name="TextBox 69"/>
          <p:cNvSpPr txBox="1"/>
          <p:nvPr/>
        </p:nvSpPr>
        <p:spPr>
          <a:xfrm>
            <a:off x="3900799" y="2683823"/>
            <a:ext cx="1919235" cy="793936"/>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Scheduled a new meeting</a:t>
            </a:r>
          </a:p>
        </p:txBody>
      </p:sp>
      <p:cxnSp>
        <p:nvCxnSpPr>
          <p:cNvPr id="71" name="Straight Connector 70"/>
          <p:cNvCxnSpPr>
            <a:cxnSpLocks/>
          </p:cNvCxnSpPr>
          <p:nvPr/>
        </p:nvCxnSpPr>
        <p:spPr>
          <a:xfrm flipV="1">
            <a:off x="3101896" y="3109191"/>
            <a:ext cx="466169" cy="106231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flipH="1" flipV="1">
            <a:off x="3088393" y="4318529"/>
            <a:ext cx="240093" cy="119835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3101896" y="5326463"/>
            <a:ext cx="466169" cy="466169"/>
            <a:chOff x="942627" y="3529405"/>
            <a:chExt cx="820389" cy="822960"/>
          </a:xfrm>
        </p:grpSpPr>
        <p:sp>
          <p:nvSpPr>
            <p:cNvPr id="84" name="Oval 83"/>
            <p:cNvSpPr/>
            <p:nvPr/>
          </p:nvSpPr>
          <p:spPr bwMode="auto">
            <a:xfrm>
              <a:off x="942627" y="3529405"/>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85" name="Freeform 113"/>
            <p:cNvSpPr>
              <a:spLocks noChangeAspect="1" noEditPoints="1"/>
            </p:cNvSpPr>
            <p:nvPr/>
          </p:nvSpPr>
          <p:spPr bwMode="auto">
            <a:xfrm>
              <a:off x="1128148" y="3786655"/>
              <a:ext cx="449345" cy="308460"/>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86" name="TextBox 85"/>
          <p:cNvSpPr txBox="1"/>
          <p:nvPr/>
        </p:nvSpPr>
        <p:spPr>
          <a:xfrm>
            <a:off x="3525960" y="5163983"/>
            <a:ext cx="2252938" cy="793936"/>
          </a:xfrm>
          <a:prstGeom prst="rect">
            <a:avLst/>
          </a:prstGeom>
          <a:noFill/>
        </p:spPr>
        <p:txBody>
          <a:bodyPr wrap="square" lIns="182802" tIns="146241" rIns="182802" bIns="146241" rtlCol="0">
            <a:spAutoFit/>
          </a:bodyPr>
          <a:lstStyle/>
          <a:p>
            <a:pPr defTabSz="932239">
              <a:lnSpc>
                <a:spcPct val="90000"/>
              </a:lnSpc>
              <a:spcAft>
                <a:spcPts val="600"/>
              </a:spcAft>
              <a:defRPr/>
            </a:pPr>
            <a:r>
              <a:rPr lang="en-US"/>
              <a:t>Got high important email</a:t>
            </a:r>
          </a:p>
        </p:txBody>
      </p:sp>
      <p:grpSp>
        <p:nvGrpSpPr>
          <p:cNvPr id="87" name="Group 86"/>
          <p:cNvGrpSpPr/>
          <p:nvPr/>
        </p:nvGrpSpPr>
        <p:grpSpPr>
          <a:xfrm>
            <a:off x="3368929" y="2866145"/>
            <a:ext cx="466169" cy="466169"/>
            <a:chOff x="5474685" y="1406711"/>
            <a:chExt cx="820389" cy="822960"/>
          </a:xfrm>
        </p:grpSpPr>
        <p:sp>
          <p:nvSpPr>
            <p:cNvPr id="88" name="Oval 87"/>
            <p:cNvSpPr/>
            <p:nvPr/>
          </p:nvSpPr>
          <p:spPr bwMode="auto">
            <a:xfrm>
              <a:off x="5474685" y="1406711"/>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pic>
          <p:nvPicPr>
            <p:cNvPr id="89" name="Graphic 88" descr="Flip Calenda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0309" y="1519840"/>
              <a:ext cx="595158" cy="595158"/>
            </a:xfrm>
            <a:prstGeom prst="rect">
              <a:avLst/>
            </a:prstGeom>
          </p:spPr>
        </p:pic>
      </p:grpSp>
      <p:pic>
        <p:nvPicPr>
          <p:cNvPr id="37" name="Picture 36">
            <a:extLst>
              <a:ext uri="{FF2B5EF4-FFF2-40B4-BE49-F238E27FC236}">
                <a16:creationId xmlns:a16="http://schemas.microsoft.com/office/drawing/2014/main" id="{3D2F5BA5-B28A-4CCF-B4E0-B945A8D789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02233" y="3953471"/>
            <a:ext cx="539426" cy="547059"/>
          </a:xfrm>
          <a:prstGeom prst="ellipse">
            <a:avLst/>
          </a:prstGeom>
        </p:spPr>
      </p:pic>
    </p:spTree>
    <p:extLst>
      <p:ext uri="{BB962C8B-B14F-4D97-AF65-F5344CB8AC3E}">
        <p14:creationId xmlns:p14="http://schemas.microsoft.com/office/powerpoint/2010/main" val="1442266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svg="http://schemas.microsoft.com/office/drawing/2016/SVG/main" xmlns:a16="http://schemas.microsoft.com/office/drawing/2014/main" xmlns:p14="http://schemas.microsoft.com/office/powerpoint/2010/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With Microsoft Graph </a:t>
            </a:r>
          </a:p>
        </p:txBody>
      </p:sp>
      <p:sp>
        <p:nvSpPr>
          <p:cNvPr id="3" name="Text Placeholder 2"/>
          <p:cNvSpPr>
            <a:spLocks noGrp="1"/>
          </p:cNvSpPr>
          <p:nvPr>
            <p:ph type="body" sz="quarter" idx="10"/>
          </p:nvPr>
        </p:nvSpPr>
        <p:spPr>
          <a:xfrm>
            <a:off x="275482" y="1213175"/>
            <a:ext cx="6857155" cy="1181606"/>
          </a:xfrm>
        </p:spPr>
        <p:txBody>
          <a:bodyPr/>
          <a:lstStyle/>
          <a:p>
            <a:r>
              <a:rPr lang="en-US" sz="3599" dirty="0">
                <a:gradFill>
                  <a:gsLst>
                    <a:gs pos="2917">
                      <a:schemeClr val="tx1"/>
                    </a:gs>
                    <a:gs pos="30000">
                      <a:schemeClr val="tx1"/>
                    </a:gs>
                  </a:gsLst>
                  <a:lin ang="5400000" scaled="0"/>
                </a:gradFill>
              </a:rPr>
              <a:t>Use </a:t>
            </a:r>
            <a:r>
              <a:rPr lang="en-US" sz="3599" dirty="0">
                <a:solidFill>
                  <a:srgbClr val="00B0F0"/>
                </a:solidFill>
              </a:rPr>
              <a:t>$batch </a:t>
            </a:r>
            <a:r>
              <a:rPr lang="en-US" sz="3599" dirty="0">
                <a:gradFill>
                  <a:gsLst>
                    <a:gs pos="2917">
                      <a:schemeClr val="tx1"/>
                    </a:gs>
                    <a:gs pos="30000">
                      <a:schemeClr val="tx1"/>
                    </a:gs>
                  </a:gsLst>
                  <a:lin ang="5400000" scaled="0"/>
                </a:gradFill>
              </a:rPr>
              <a:t>to combine multiple requests in one call </a:t>
            </a:r>
            <a:endParaRPr lang="en-US" dirty="0"/>
          </a:p>
        </p:txBody>
      </p:sp>
      <p:sp>
        <p:nvSpPr>
          <p:cNvPr id="51" name="TextBox 50"/>
          <p:cNvSpPr txBox="1"/>
          <p:nvPr/>
        </p:nvSpPr>
        <p:spPr>
          <a:xfrm>
            <a:off x="7104458" y="-1"/>
            <a:ext cx="5367777" cy="6994525"/>
          </a:xfrm>
          <a:prstGeom prst="rect">
            <a:avLst/>
          </a:prstGeom>
          <a:solidFill>
            <a:schemeClr val="bg1"/>
          </a:solidFill>
          <a:effectLst>
            <a:outerShdw blurRad="50800" dist="38100" dir="10800000" algn="r" rotWithShape="0">
              <a:prstClr val="black">
                <a:alpha val="40000"/>
              </a:prstClr>
            </a:outerShdw>
          </a:effectLst>
        </p:spPr>
        <p:txBody>
          <a:bodyPr wrap="square" lIns="274320" tIns="149175" rIns="186468" bIns="149175" rtlCol="0">
            <a:noAutofit/>
          </a:bodyPr>
          <a:lstStyle/>
          <a:p>
            <a:pPr defTabSz="950596"/>
            <a:endParaRPr lang="en-US" sz="1050" dirty="0">
              <a:solidFill>
                <a:srgbClr val="353535"/>
              </a:solidFill>
              <a:latin typeface="Segoe UI" panose="020B0502040204020203" pitchFamily="34" charset="0"/>
              <a:ea typeface="Segoe UI" panose="020B0502040204020203" pitchFamily="34" charset="0"/>
              <a:cs typeface="Segoe UI" panose="020B0502040204020203" pitchFamily="34" charset="0"/>
            </a:endParaRPr>
          </a:p>
          <a:p>
            <a:pPr defTabSz="950596"/>
            <a:r>
              <a:rPr lang="en-US" sz="1600" dirty="0">
                <a:solidFill>
                  <a:srgbClr val="353535"/>
                </a:solidFill>
                <a:latin typeface="Consolas" panose="020B0609020204030204" pitchFamily="49" charset="0"/>
                <a:ea typeface="Segoe UI" pitchFamily="34" charset="0"/>
                <a:cs typeface="Segoe UI" pitchFamily="34" charset="0"/>
              </a:rPr>
              <a:t>POST </a:t>
            </a:r>
            <a:r>
              <a:rPr lang="en-US" sz="1600" b="1" dirty="0">
                <a:solidFill>
                  <a:srgbClr val="00B0F0"/>
                </a:solidFill>
                <a:latin typeface="Consolas" panose="020B0609020204030204" pitchFamily="49" charset="0"/>
                <a:ea typeface="Segoe UI" pitchFamily="34" charset="0"/>
                <a:cs typeface="Segoe UI" pitchFamily="34" charset="0"/>
              </a:rPr>
              <a:t>/$batch</a:t>
            </a:r>
          </a:p>
          <a:p>
            <a:pPr defTabSz="950596"/>
            <a:r>
              <a:rPr lang="en-US" sz="1400" dirty="0">
                <a:solidFill>
                  <a:srgbClr val="353535"/>
                </a:solidFill>
                <a:latin typeface="Consolas" panose="020B0609020204030204" pitchFamily="49" charset="0"/>
                <a:cs typeface="Segoe UI" pitchFamily="34" charset="0"/>
              </a:rPr>
              <a:t>{</a:t>
            </a:r>
          </a:p>
          <a:p>
            <a:pPr defTabSz="950596"/>
            <a:r>
              <a:rPr lang="en-US" sz="1400" dirty="0">
                <a:solidFill>
                  <a:srgbClr val="353535"/>
                </a:solidFill>
                <a:latin typeface="Consolas" panose="020B0609020204030204" pitchFamily="49" charset="0"/>
                <a:cs typeface="Segoe UI" pitchFamily="34" charset="0"/>
              </a:rPr>
              <a:t>  "requests": [{</a:t>
            </a:r>
          </a:p>
          <a:p>
            <a:pPr defTabSz="950596"/>
            <a:r>
              <a:rPr lang="en-US" sz="1400" dirty="0">
                <a:solidFill>
                  <a:srgbClr val="353535"/>
                </a:solidFill>
                <a:latin typeface="Consolas" panose="020B0609020204030204" pitchFamily="49" charset="0"/>
                <a:cs typeface="Segoe UI" pitchFamily="34" charset="0"/>
              </a:rPr>
              <a:t>     "id": "1",</a:t>
            </a:r>
          </a:p>
          <a:p>
            <a:pPr defTabSz="950596"/>
            <a:r>
              <a:rPr lang="en-US" sz="1400" dirty="0">
                <a:solidFill>
                  <a:srgbClr val="353535"/>
                </a:solidFill>
                <a:latin typeface="Consolas" panose="020B0609020204030204" pitchFamily="49" charset="0"/>
                <a:cs typeface="Segoe UI" pitchFamily="34" charset="0"/>
              </a:rPr>
              <a:t>     "</a:t>
            </a:r>
            <a:r>
              <a:rPr lang="en-US" sz="1400" dirty="0" err="1">
                <a:solidFill>
                  <a:srgbClr val="353535"/>
                </a:solidFill>
                <a:latin typeface="Consolas" panose="020B0609020204030204" pitchFamily="49" charset="0"/>
                <a:cs typeface="Segoe UI" pitchFamily="34" charset="0"/>
              </a:rPr>
              <a:t>url</a:t>
            </a:r>
            <a:r>
              <a:rPr lang="en-US" sz="1400" dirty="0">
                <a:solidFill>
                  <a:srgbClr val="353535"/>
                </a:solidFill>
                <a:latin typeface="Consolas" panose="020B0609020204030204" pitchFamily="49" charset="0"/>
                <a:cs typeface="Segoe UI" pitchFamily="34" charset="0"/>
              </a:rPr>
              <a:t>": "/me/drive/root/children",</a:t>
            </a:r>
          </a:p>
          <a:p>
            <a:pPr defTabSz="950596"/>
            <a:r>
              <a:rPr lang="en-US" sz="1400" dirty="0">
                <a:solidFill>
                  <a:srgbClr val="353535"/>
                </a:solidFill>
                <a:latin typeface="Consolas" panose="020B0609020204030204" pitchFamily="49" charset="0"/>
                <a:cs typeface="Segoe UI" pitchFamily="34" charset="0"/>
              </a:rPr>
              <a:t>     "method": "POST",</a:t>
            </a:r>
          </a:p>
          <a:p>
            <a:pPr defTabSz="950596"/>
            <a:r>
              <a:rPr lang="en-US" sz="1400" dirty="0">
                <a:solidFill>
                  <a:srgbClr val="353535"/>
                </a:solidFill>
                <a:latin typeface="Consolas" panose="020B0609020204030204" pitchFamily="49" charset="0"/>
                <a:cs typeface="Segoe UI" pitchFamily="34" charset="0"/>
              </a:rPr>
              <a:t>     "body": {</a:t>
            </a:r>
          </a:p>
          <a:p>
            <a:pPr defTabSz="950596"/>
            <a:r>
              <a:rPr lang="en-US" sz="1400" dirty="0">
                <a:solidFill>
                  <a:srgbClr val="353535"/>
                </a:solidFill>
                <a:latin typeface="Consolas" panose="020B0609020204030204" pitchFamily="49" charset="0"/>
                <a:cs typeface="Segoe UI" pitchFamily="34" charset="0"/>
              </a:rPr>
              <a:t>         "name": "folder1",</a:t>
            </a:r>
          </a:p>
          <a:p>
            <a:pPr defTabSz="950596"/>
            <a:r>
              <a:rPr lang="en-US" sz="1400" dirty="0">
                <a:solidFill>
                  <a:srgbClr val="353535"/>
                </a:solidFill>
                <a:latin typeface="Consolas" panose="020B0609020204030204" pitchFamily="49" charset="0"/>
                <a:cs typeface="Segoe UI" pitchFamily="34" charset="0"/>
              </a:rPr>
              <a:t>         "folder": {}</a:t>
            </a:r>
          </a:p>
          <a:p>
            <a:pPr defTabSz="950596"/>
            <a:r>
              <a:rPr lang="en-US" sz="1400" dirty="0">
                <a:solidFill>
                  <a:srgbClr val="353535"/>
                </a:solidFill>
                <a:latin typeface="Consolas" panose="020B0609020204030204" pitchFamily="49" charset="0"/>
                <a:cs typeface="Segoe UI" pitchFamily="34" charset="0"/>
              </a:rPr>
              <a:t>     },</a:t>
            </a:r>
          </a:p>
          <a:p>
            <a:pPr defTabSz="950596"/>
            <a:r>
              <a:rPr lang="en-US" sz="1400" dirty="0">
                <a:solidFill>
                  <a:srgbClr val="353535"/>
                </a:solidFill>
                <a:latin typeface="Consolas" panose="020B0609020204030204" pitchFamily="49" charset="0"/>
                <a:cs typeface="Segoe UI" pitchFamily="34" charset="0"/>
              </a:rPr>
              <a:t>     "headers": {</a:t>
            </a:r>
          </a:p>
          <a:p>
            <a:pPr defTabSz="950596"/>
            <a:r>
              <a:rPr lang="en-US" sz="1400" dirty="0">
                <a:solidFill>
                  <a:srgbClr val="353535"/>
                </a:solidFill>
                <a:latin typeface="Consolas" panose="020B0609020204030204" pitchFamily="49" charset="0"/>
                <a:cs typeface="Segoe UI" pitchFamily="34" charset="0"/>
              </a:rPr>
              <a:t>         "content-type": "application/</a:t>
            </a:r>
            <a:r>
              <a:rPr lang="en-US" sz="1400" dirty="0" err="1">
                <a:solidFill>
                  <a:srgbClr val="353535"/>
                </a:solidFill>
                <a:latin typeface="Consolas" panose="020B0609020204030204" pitchFamily="49" charset="0"/>
                <a:cs typeface="Segoe UI" pitchFamily="34" charset="0"/>
              </a:rPr>
              <a:t>json</a:t>
            </a:r>
            <a:r>
              <a:rPr lang="en-US" sz="1400" dirty="0">
                <a:solidFill>
                  <a:srgbClr val="353535"/>
                </a:solidFill>
                <a:latin typeface="Consolas" panose="020B0609020204030204" pitchFamily="49" charset="0"/>
                <a:cs typeface="Segoe UI" pitchFamily="34" charset="0"/>
              </a:rPr>
              <a:t>"</a:t>
            </a:r>
          </a:p>
          <a:p>
            <a:pPr defTabSz="950596"/>
            <a:r>
              <a:rPr lang="en-US" sz="1400" dirty="0">
                <a:solidFill>
                  <a:srgbClr val="353535"/>
                </a:solidFill>
                <a:latin typeface="Consolas" panose="020B0609020204030204" pitchFamily="49" charset="0"/>
                <a:cs typeface="Segoe UI" pitchFamily="34" charset="0"/>
              </a:rPr>
              <a:t>     }</a:t>
            </a:r>
          </a:p>
          <a:p>
            <a:pPr defTabSz="950596"/>
            <a:r>
              <a:rPr lang="en-US" sz="1400" dirty="0">
                <a:solidFill>
                  <a:srgbClr val="353535"/>
                </a:solidFill>
                <a:latin typeface="Consolas" panose="020B0609020204030204" pitchFamily="49" charset="0"/>
                <a:cs typeface="Segoe UI" pitchFamily="34" charset="0"/>
              </a:rPr>
              <a:t>   }, {</a:t>
            </a:r>
          </a:p>
          <a:p>
            <a:pPr defTabSz="950596"/>
            <a:r>
              <a:rPr lang="en-US" sz="1400" dirty="0">
                <a:solidFill>
                  <a:srgbClr val="353535"/>
                </a:solidFill>
                <a:latin typeface="Consolas" panose="020B0609020204030204" pitchFamily="49" charset="0"/>
                <a:cs typeface="Segoe UI" pitchFamily="34" charset="0"/>
              </a:rPr>
              <a:t>      "id": "2",</a:t>
            </a:r>
          </a:p>
          <a:p>
            <a:pPr defTabSz="950596"/>
            <a:r>
              <a:rPr lang="en-US" sz="1400" dirty="0">
                <a:solidFill>
                  <a:srgbClr val="353535"/>
                </a:solidFill>
                <a:latin typeface="Consolas" panose="020B0609020204030204" pitchFamily="49" charset="0"/>
                <a:cs typeface="Segoe UI" pitchFamily="34" charset="0"/>
              </a:rPr>
              <a:t>      "</a:t>
            </a:r>
            <a:r>
              <a:rPr lang="en-US" sz="1400" dirty="0" err="1">
                <a:solidFill>
                  <a:srgbClr val="353535"/>
                </a:solidFill>
                <a:latin typeface="Consolas" panose="020B0609020204030204" pitchFamily="49" charset="0"/>
                <a:cs typeface="Segoe UI" pitchFamily="34" charset="0"/>
              </a:rPr>
              <a:t>url</a:t>
            </a:r>
            <a:r>
              <a:rPr lang="en-US" sz="1400" dirty="0">
                <a:solidFill>
                  <a:srgbClr val="353535"/>
                </a:solidFill>
                <a:latin typeface="Consolas" panose="020B0609020204030204" pitchFamily="49" charset="0"/>
                <a:cs typeface="Segoe UI" pitchFamily="34" charset="0"/>
              </a:rPr>
              <a:t>": "/me/drive/root/children/folder1",</a:t>
            </a:r>
          </a:p>
          <a:p>
            <a:pPr defTabSz="950596"/>
            <a:r>
              <a:rPr lang="en-US" sz="1400" dirty="0">
                <a:solidFill>
                  <a:srgbClr val="353535"/>
                </a:solidFill>
                <a:latin typeface="Consolas" panose="020B0609020204030204" pitchFamily="49" charset="0"/>
                <a:cs typeface="Segoe UI" pitchFamily="34" charset="0"/>
              </a:rPr>
              <a:t>      "method": "GET",</a:t>
            </a:r>
          </a:p>
          <a:p>
            <a:pPr defTabSz="950596"/>
            <a:r>
              <a:rPr lang="en-US" sz="1400" dirty="0">
                <a:solidFill>
                  <a:srgbClr val="353535"/>
                </a:solidFill>
                <a:latin typeface="Consolas" panose="020B0609020204030204" pitchFamily="49" charset="0"/>
                <a:cs typeface="Segoe UI" pitchFamily="34" charset="0"/>
              </a:rPr>
              <a:t>      "</a:t>
            </a:r>
            <a:r>
              <a:rPr lang="en-US" sz="1400" dirty="0" err="1">
                <a:solidFill>
                  <a:srgbClr val="353535"/>
                </a:solidFill>
                <a:latin typeface="Consolas" panose="020B0609020204030204" pitchFamily="49" charset="0"/>
                <a:cs typeface="Segoe UI" pitchFamily="34" charset="0"/>
              </a:rPr>
              <a:t>dependsOn</a:t>
            </a:r>
            <a:r>
              <a:rPr lang="en-US" sz="1400" dirty="0">
                <a:solidFill>
                  <a:srgbClr val="353535"/>
                </a:solidFill>
                <a:latin typeface="Consolas" panose="020B0609020204030204" pitchFamily="49" charset="0"/>
                <a:cs typeface="Segoe UI" pitchFamily="34" charset="0"/>
              </a:rPr>
              <a:t>": ["1"]</a:t>
            </a:r>
          </a:p>
          <a:p>
            <a:pPr defTabSz="950596"/>
            <a:r>
              <a:rPr lang="en-US" sz="1400" dirty="0">
                <a:solidFill>
                  <a:srgbClr val="353535"/>
                </a:solidFill>
                <a:latin typeface="Consolas" panose="020B0609020204030204" pitchFamily="49" charset="0"/>
                <a:ea typeface="Segoe UI" pitchFamily="34" charset="0"/>
                <a:cs typeface="Segoe UI" pitchFamily="34" charset="0"/>
              </a:rPr>
              <a:t>   }, {</a:t>
            </a:r>
          </a:p>
          <a:p>
            <a:pPr defTabSz="950596"/>
            <a:r>
              <a:rPr lang="en-US" sz="1400" dirty="0">
                <a:solidFill>
                  <a:srgbClr val="353535"/>
                </a:solidFill>
                <a:latin typeface="Consolas" panose="020B0609020204030204" pitchFamily="49" charset="0"/>
                <a:ea typeface="Segoe UI" pitchFamily="34" charset="0"/>
                <a:cs typeface="Segoe UI" pitchFamily="34" charset="0"/>
              </a:rPr>
              <a:t>      "id": </a:t>
            </a:r>
            <a:r>
              <a:rPr lang="en-US" sz="1400" dirty="0">
                <a:solidFill>
                  <a:srgbClr val="353535"/>
                </a:solidFill>
                <a:latin typeface="Consolas" panose="020B0609020204030204" pitchFamily="49" charset="0"/>
                <a:cs typeface="Segoe UI" pitchFamily="34" charset="0"/>
              </a:rPr>
              <a:t>"</a:t>
            </a:r>
            <a:r>
              <a:rPr lang="en-US" sz="1400" dirty="0">
                <a:solidFill>
                  <a:srgbClr val="353535"/>
                </a:solidFill>
                <a:latin typeface="Consolas" panose="020B0609020204030204" pitchFamily="49" charset="0"/>
                <a:ea typeface="Segoe UI" pitchFamily="34" charset="0"/>
                <a:cs typeface="Segoe UI" pitchFamily="34" charset="0"/>
              </a:rPr>
              <a:t>3",</a:t>
            </a:r>
          </a:p>
          <a:p>
            <a:pPr defTabSz="950596"/>
            <a:r>
              <a:rPr lang="en-US" sz="1400" dirty="0">
                <a:solidFill>
                  <a:srgbClr val="353535"/>
                </a:solidFill>
                <a:latin typeface="Consolas" panose="020B0609020204030204" pitchFamily="49" charset="0"/>
                <a:ea typeface="Segoe UI" pitchFamily="34" charset="0"/>
                <a:cs typeface="Segoe UI" pitchFamily="34" charset="0"/>
              </a:rPr>
              <a:t>      "method": "GET",</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url</a:t>
            </a:r>
            <a:r>
              <a:rPr lang="en-US" sz="1400" dirty="0">
                <a:solidFill>
                  <a:srgbClr val="353535"/>
                </a:solidFill>
                <a:latin typeface="Consolas" panose="020B0609020204030204" pitchFamily="49" charset="0"/>
                <a:ea typeface="Segoe UI" pitchFamily="34" charset="0"/>
                <a:cs typeface="Segoe UI" pitchFamily="34" charset="0"/>
              </a:rPr>
              <a:t>": "/me/planner/tasks"</a:t>
            </a:r>
          </a:p>
          <a:p>
            <a:pPr defTabSz="950596"/>
            <a:r>
              <a:rPr lang="en-US" sz="1400" dirty="0">
                <a:solidFill>
                  <a:srgbClr val="353535"/>
                </a:solidFill>
                <a:latin typeface="Consolas" panose="020B0609020204030204" pitchFamily="49" charset="0"/>
                <a:ea typeface="Segoe UI" pitchFamily="34" charset="0"/>
                <a:cs typeface="Segoe UI" pitchFamily="34" charset="0"/>
              </a:rPr>
              <a:t>   }, {</a:t>
            </a:r>
          </a:p>
          <a:p>
            <a:pPr defTabSz="950596"/>
            <a:r>
              <a:rPr lang="en-US" sz="1400" dirty="0">
                <a:solidFill>
                  <a:srgbClr val="353535"/>
                </a:solidFill>
                <a:latin typeface="Consolas" panose="020B0609020204030204" pitchFamily="49" charset="0"/>
                <a:ea typeface="Segoe UI" pitchFamily="34" charset="0"/>
                <a:cs typeface="Segoe UI" pitchFamily="34" charset="0"/>
              </a:rPr>
              <a:t>      "id": </a:t>
            </a:r>
            <a:r>
              <a:rPr lang="en-US" sz="1400" dirty="0">
                <a:solidFill>
                  <a:srgbClr val="353535"/>
                </a:solidFill>
                <a:latin typeface="Consolas" panose="020B0609020204030204" pitchFamily="49" charset="0"/>
                <a:cs typeface="Segoe UI" pitchFamily="34" charset="0"/>
              </a:rPr>
              <a:t>"</a:t>
            </a:r>
            <a:r>
              <a:rPr lang="en-US" sz="1400" dirty="0">
                <a:solidFill>
                  <a:srgbClr val="353535"/>
                </a:solidFill>
                <a:latin typeface="Consolas" panose="020B0609020204030204" pitchFamily="49" charset="0"/>
                <a:ea typeface="Segoe UI" pitchFamily="34" charset="0"/>
                <a:cs typeface="Segoe UI" pitchFamily="34" charset="0"/>
              </a:rPr>
              <a:t>4",</a:t>
            </a:r>
          </a:p>
          <a:p>
            <a:pPr defTabSz="950596"/>
            <a:r>
              <a:rPr lang="en-US" sz="1400" dirty="0">
                <a:solidFill>
                  <a:srgbClr val="353535"/>
                </a:solidFill>
                <a:latin typeface="Consolas" panose="020B0609020204030204" pitchFamily="49" charset="0"/>
                <a:ea typeface="Segoe UI" pitchFamily="34" charset="0"/>
                <a:cs typeface="Segoe UI" pitchFamily="34" charset="0"/>
              </a:rPr>
              <a:t>      "method": "GET",</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r>
              <a:rPr lang="en-US" sz="1400" dirty="0" err="1">
                <a:solidFill>
                  <a:srgbClr val="353535"/>
                </a:solidFill>
                <a:latin typeface="Consolas" panose="020B0609020204030204" pitchFamily="49" charset="0"/>
                <a:ea typeface="Segoe UI" pitchFamily="34" charset="0"/>
                <a:cs typeface="Segoe UI" pitchFamily="34" charset="0"/>
              </a:rPr>
              <a:t>url</a:t>
            </a:r>
            <a:r>
              <a:rPr lang="en-US" sz="1400" dirty="0">
                <a:solidFill>
                  <a:srgbClr val="353535"/>
                </a:solidFill>
                <a:latin typeface="Consolas" panose="020B0609020204030204" pitchFamily="49" charset="0"/>
                <a:ea typeface="Segoe UI" pitchFamily="34" charset="0"/>
                <a:cs typeface="Segoe UI" pitchFamily="34" charset="0"/>
              </a:rPr>
              <a:t>": "/groups/{id}/events"</a:t>
            </a:r>
          </a:p>
          <a:p>
            <a:pPr defTabSz="950596"/>
            <a:r>
              <a:rPr lang="en-US" sz="1400" dirty="0">
                <a:solidFill>
                  <a:srgbClr val="353535"/>
                </a:solidFill>
                <a:latin typeface="Consolas" panose="020B0609020204030204" pitchFamily="49" charset="0"/>
                <a:ea typeface="Segoe UI" pitchFamily="34" charset="0"/>
                <a:cs typeface="Segoe UI" pitchFamily="34" charset="0"/>
              </a:rPr>
              <a:t>   }</a:t>
            </a:r>
            <a:endParaRPr lang="en-US" sz="1400" dirty="0">
              <a:solidFill>
                <a:srgbClr val="353535"/>
              </a:solidFill>
              <a:latin typeface="Consolas" panose="020B0609020204030204" pitchFamily="49" charset="0"/>
              <a:cs typeface="Segoe UI" pitchFamily="34" charset="0"/>
            </a:endParaRPr>
          </a:p>
          <a:p>
            <a:pPr defTabSz="950596"/>
            <a:r>
              <a:rPr lang="en-US" sz="1400" dirty="0">
                <a:solidFill>
                  <a:srgbClr val="353535"/>
                </a:solidFill>
                <a:latin typeface="Consolas" panose="020B0609020204030204" pitchFamily="49" charset="0"/>
                <a:cs typeface="Segoe UI" pitchFamily="34" charset="0"/>
              </a:rPr>
              <a:t> ]</a:t>
            </a:r>
          </a:p>
          <a:p>
            <a:pPr defTabSz="950596"/>
            <a:r>
              <a:rPr lang="en-US" sz="1400" dirty="0">
                <a:solidFill>
                  <a:srgbClr val="353535"/>
                </a:solidFill>
                <a:latin typeface="Consolas" panose="020B0609020204030204" pitchFamily="49" charset="0"/>
                <a:cs typeface="Segoe UI" pitchFamily="34" charset="0"/>
              </a:rPr>
              <a:t>}</a:t>
            </a:r>
          </a:p>
          <a:p>
            <a:pPr defTabSz="950596"/>
            <a:endParaRPr lang="en-US" sz="1400" dirty="0">
              <a:solidFill>
                <a:srgbClr val="353535"/>
              </a:solidFill>
              <a:latin typeface="Consolas" panose="020B0609020204030204" pitchFamily="49" charset="0"/>
              <a:cs typeface="Segoe UI" pitchFamily="34" charset="0"/>
            </a:endParaRPr>
          </a:p>
        </p:txBody>
      </p:sp>
      <p:cxnSp>
        <p:nvCxnSpPr>
          <p:cNvPr id="78" name="Straight Connector 77"/>
          <p:cNvCxnSpPr>
            <a:cxnSpLocks/>
          </p:cNvCxnSpPr>
          <p:nvPr/>
        </p:nvCxnSpPr>
        <p:spPr>
          <a:xfrm flipH="1">
            <a:off x="3112870" y="3489750"/>
            <a:ext cx="413196" cy="57764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H="1" flipV="1">
            <a:off x="3168121" y="4274490"/>
            <a:ext cx="1432542" cy="39958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a:off x="2025901" y="3739579"/>
            <a:ext cx="980936" cy="46108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endCxn id="74" idx="18"/>
          </p:cNvCxnSpPr>
          <p:nvPr/>
        </p:nvCxnSpPr>
        <p:spPr>
          <a:xfrm>
            <a:off x="3152983" y="4370293"/>
            <a:ext cx="764947" cy="121629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flipV="1">
            <a:off x="1769448" y="4296481"/>
            <a:ext cx="1217403" cy="63958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p:cNvCxnSpPr>
          <p:nvPr/>
        </p:nvCxnSpPr>
        <p:spPr>
          <a:xfrm flipV="1">
            <a:off x="2607967" y="4403768"/>
            <a:ext cx="439402" cy="136203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33BFFD-5AB7-47C5-B610-5E8D1122A412}"/>
              </a:ext>
            </a:extLst>
          </p:cNvPr>
          <p:cNvCxnSpPr>
            <a:cxnSpLocks/>
            <a:stCxn id="45" idx="8"/>
          </p:cNvCxnSpPr>
          <p:nvPr/>
        </p:nvCxnSpPr>
        <p:spPr>
          <a:xfrm flipH="1">
            <a:off x="3125975" y="3898087"/>
            <a:ext cx="1652028" cy="31436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511769" y="4724586"/>
            <a:ext cx="466169" cy="466169"/>
            <a:chOff x="942627" y="3529405"/>
            <a:chExt cx="820389" cy="822960"/>
          </a:xfrm>
        </p:grpSpPr>
        <p:sp>
          <p:nvSpPr>
            <p:cNvPr id="49" name="Oval 48"/>
            <p:cNvSpPr/>
            <p:nvPr/>
          </p:nvSpPr>
          <p:spPr bwMode="auto">
            <a:xfrm>
              <a:off x="942627" y="3529405"/>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a:solidFill>
                  <a:srgbClr val="0171C7"/>
                </a:solidFill>
                <a:latin typeface="Calibri" panose="020F0502020204030204"/>
                <a:ea typeface="Segoe UI" pitchFamily="34" charset="0"/>
                <a:cs typeface="Segoe UI" pitchFamily="34" charset="0"/>
              </a:endParaRPr>
            </a:p>
          </p:txBody>
        </p:sp>
        <p:sp>
          <p:nvSpPr>
            <p:cNvPr id="53" name="Freeform 113"/>
            <p:cNvSpPr>
              <a:spLocks noChangeAspect="1" noEditPoints="1"/>
            </p:cNvSpPr>
            <p:nvPr/>
          </p:nvSpPr>
          <p:spPr bwMode="auto">
            <a:xfrm>
              <a:off x="1128148" y="3786655"/>
              <a:ext cx="449345" cy="308460"/>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66" name="TextBox 65"/>
          <p:cNvSpPr txBox="1"/>
          <p:nvPr/>
        </p:nvSpPr>
        <p:spPr>
          <a:xfrm>
            <a:off x="664469" y="4676243"/>
            <a:ext cx="892200" cy="549529"/>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Email</a:t>
            </a:r>
          </a:p>
        </p:txBody>
      </p:sp>
      <p:grpSp>
        <p:nvGrpSpPr>
          <p:cNvPr id="57" name="Group 56"/>
          <p:cNvGrpSpPr/>
          <p:nvPr/>
        </p:nvGrpSpPr>
        <p:grpSpPr>
          <a:xfrm>
            <a:off x="3302371" y="3179430"/>
            <a:ext cx="466169" cy="466169"/>
            <a:chOff x="4750202" y="3174487"/>
            <a:chExt cx="820389" cy="822960"/>
          </a:xfrm>
        </p:grpSpPr>
        <p:sp>
          <p:nvSpPr>
            <p:cNvPr id="58" name="Oval 57"/>
            <p:cNvSpPr/>
            <p:nvPr/>
          </p:nvSpPr>
          <p:spPr bwMode="auto">
            <a:xfrm>
              <a:off x="4750202" y="3174487"/>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59" name="Freeform 124"/>
            <p:cNvSpPr>
              <a:spLocks noEditPoints="1"/>
            </p:cNvSpPr>
            <p:nvPr/>
          </p:nvSpPr>
          <p:spPr bwMode="auto">
            <a:xfrm>
              <a:off x="4963544" y="3393709"/>
              <a:ext cx="393704" cy="386074"/>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67" name="TextBox 66"/>
          <p:cNvSpPr txBox="1"/>
          <p:nvPr/>
        </p:nvSpPr>
        <p:spPr>
          <a:xfrm>
            <a:off x="2839548" y="2619425"/>
            <a:ext cx="1499292" cy="544637"/>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Documents</a:t>
            </a:r>
          </a:p>
        </p:txBody>
      </p:sp>
      <p:grpSp>
        <p:nvGrpSpPr>
          <p:cNvPr id="60" name="Group 59"/>
          <p:cNvGrpSpPr/>
          <p:nvPr/>
        </p:nvGrpSpPr>
        <p:grpSpPr>
          <a:xfrm>
            <a:off x="2369740" y="5632836"/>
            <a:ext cx="466169" cy="466169"/>
            <a:chOff x="3251137" y="3045890"/>
            <a:chExt cx="820389" cy="822960"/>
          </a:xfrm>
        </p:grpSpPr>
        <p:sp>
          <p:nvSpPr>
            <p:cNvPr id="61" name="Oval 60"/>
            <p:cNvSpPr/>
            <p:nvPr/>
          </p:nvSpPr>
          <p:spPr bwMode="auto">
            <a:xfrm>
              <a:off x="3251137" y="3045890"/>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62" name="Freeform 137"/>
            <p:cNvSpPr>
              <a:spLocks noEditPoints="1"/>
            </p:cNvSpPr>
            <p:nvPr/>
          </p:nvSpPr>
          <p:spPr bwMode="auto">
            <a:xfrm>
              <a:off x="3460778" y="3215036"/>
              <a:ext cx="401107" cy="484669"/>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68" name="TextBox 67"/>
          <p:cNvSpPr txBox="1"/>
          <p:nvPr/>
        </p:nvSpPr>
        <p:spPr>
          <a:xfrm>
            <a:off x="1136547" y="5586589"/>
            <a:ext cx="1233193" cy="544637"/>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Contacts</a:t>
            </a:r>
          </a:p>
        </p:txBody>
      </p:sp>
      <p:grpSp>
        <p:nvGrpSpPr>
          <p:cNvPr id="63" name="Group 62"/>
          <p:cNvGrpSpPr/>
          <p:nvPr/>
        </p:nvGrpSpPr>
        <p:grpSpPr>
          <a:xfrm>
            <a:off x="1750779" y="3449316"/>
            <a:ext cx="466169" cy="466169"/>
            <a:chOff x="5474685" y="1406711"/>
            <a:chExt cx="820389" cy="822960"/>
          </a:xfrm>
        </p:grpSpPr>
        <p:sp>
          <p:nvSpPr>
            <p:cNvPr id="64" name="Oval 63"/>
            <p:cNvSpPr/>
            <p:nvPr/>
          </p:nvSpPr>
          <p:spPr bwMode="auto">
            <a:xfrm>
              <a:off x="5474685" y="1406711"/>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pic>
          <p:nvPicPr>
            <p:cNvPr id="65" name="Graphic 64" descr="Flip Calenda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0309" y="1519840"/>
              <a:ext cx="595158" cy="595158"/>
            </a:xfrm>
            <a:prstGeom prst="rect">
              <a:avLst/>
            </a:prstGeom>
          </p:spPr>
        </p:pic>
      </p:grpSp>
      <p:sp>
        <p:nvSpPr>
          <p:cNvPr id="69" name="TextBox 68"/>
          <p:cNvSpPr txBox="1"/>
          <p:nvPr/>
        </p:nvSpPr>
        <p:spPr>
          <a:xfrm>
            <a:off x="610599" y="3396292"/>
            <a:ext cx="1250826" cy="544637"/>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Calendar</a:t>
            </a:r>
          </a:p>
        </p:txBody>
      </p:sp>
      <p:grpSp>
        <p:nvGrpSpPr>
          <p:cNvPr id="54" name="Group 53"/>
          <p:cNvGrpSpPr/>
          <p:nvPr/>
        </p:nvGrpSpPr>
        <p:grpSpPr>
          <a:xfrm>
            <a:off x="4493344" y="4480185"/>
            <a:ext cx="466169" cy="466169"/>
            <a:chOff x="4795139" y="3188817"/>
            <a:chExt cx="820389" cy="822960"/>
          </a:xfrm>
        </p:grpSpPr>
        <p:sp>
          <p:nvSpPr>
            <p:cNvPr id="55" name="Oval 54"/>
            <p:cNvSpPr/>
            <p:nvPr/>
          </p:nvSpPr>
          <p:spPr bwMode="auto">
            <a:xfrm>
              <a:off x="4795139" y="3188817"/>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56" name="Freeform 114"/>
            <p:cNvSpPr>
              <a:spLocks noChangeAspect="1" noEditPoints="1"/>
            </p:cNvSpPr>
            <p:nvPr/>
          </p:nvSpPr>
          <p:spPr bwMode="auto">
            <a:xfrm>
              <a:off x="5037124" y="3403930"/>
              <a:ext cx="336418" cy="392734"/>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70" name="TextBox 69"/>
          <p:cNvSpPr txBox="1"/>
          <p:nvPr/>
        </p:nvSpPr>
        <p:spPr>
          <a:xfrm>
            <a:off x="4907304" y="4447700"/>
            <a:ext cx="878545" cy="544637"/>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Tasks</a:t>
            </a:r>
          </a:p>
        </p:txBody>
      </p:sp>
      <p:grpSp>
        <p:nvGrpSpPr>
          <p:cNvPr id="72" name="Group 71"/>
          <p:cNvGrpSpPr/>
          <p:nvPr/>
        </p:nvGrpSpPr>
        <p:grpSpPr>
          <a:xfrm>
            <a:off x="3722497" y="5423316"/>
            <a:ext cx="466169" cy="466169"/>
            <a:chOff x="8955124" y="5214407"/>
            <a:chExt cx="820389" cy="822960"/>
          </a:xfrm>
        </p:grpSpPr>
        <p:grpSp>
          <p:nvGrpSpPr>
            <p:cNvPr id="73" name="Group 72"/>
            <p:cNvGrpSpPr/>
            <p:nvPr/>
          </p:nvGrpSpPr>
          <p:grpSpPr>
            <a:xfrm>
              <a:off x="8955124" y="5214407"/>
              <a:ext cx="820389" cy="822960"/>
              <a:chOff x="1573571" y="4134409"/>
              <a:chExt cx="820389" cy="822960"/>
            </a:xfrm>
          </p:grpSpPr>
          <p:sp>
            <p:nvSpPr>
              <p:cNvPr id="75" name="Oval 74"/>
              <p:cNvSpPr/>
              <p:nvPr/>
            </p:nvSpPr>
            <p:spPr bwMode="auto">
              <a:xfrm>
                <a:off x="1573571" y="4134409"/>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76" name="Freeform 107"/>
              <p:cNvSpPr>
                <a:spLocks noEditPoints="1"/>
              </p:cNvSpPr>
              <p:nvPr/>
            </p:nvSpPr>
            <p:spPr bwMode="auto">
              <a:xfrm>
                <a:off x="1738318" y="4482932"/>
                <a:ext cx="464916" cy="37016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74" name="Freeform 126"/>
            <p:cNvSpPr>
              <a:spLocks noChangeAspect="1" noEditPoints="1"/>
            </p:cNvSpPr>
            <p:nvPr/>
          </p:nvSpPr>
          <p:spPr bwMode="auto">
            <a:xfrm>
              <a:off x="9282556" y="5354119"/>
              <a:ext cx="262307" cy="230170"/>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solidFill>
                <a:schemeClr val="bg1"/>
              </a:solid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b="1">
                <a:solidFill>
                  <a:srgbClr val="0171C7"/>
                </a:solidFill>
                <a:latin typeface="Calibri" panose="020F0502020204030204"/>
              </a:endParaRPr>
            </a:p>
          </p:txBody>
        </p:sp>
      </p:grpSp>
      <p:sp>
        <p:nvSpPr>
          <p:cNvPr id="77" name="TextBox 76"/>
          <p:cNvSpPr txBox="1"/>
          <p:nvPr/>
        </p:nvSpPr>
        <p:spPr>
          <a:xfrm>
            <a:off x="4172732" y="5384081"/>
            <a:ext cx="1286092" cy="544637"/>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Meetings</a:t>
            </a:r>
          </a:p>
        </p:txBody>
      </p:sp>
      <p:grpSp>
        <p:nvGrpSpPr>
          <p:cNvPr id="43" name="Group 42">
            <a:extLst>
              <a:ext uri="{FF2B5EF4-FFF2-40B4-BE49-F238E27FC236}">
                <a16:creationId xmlns:a16="http://schemas.microsoft.com/office/drawing/2014/main" id="{F6ACF692-9A9E-41D0-8E28-A21A4E15D714}"/>
              </a:ext>
            </a:extLst>
          </p:cNvPr>
          <p:cNvGrpSpPr/>
          <p:nvPr/>
        </p:nvGrpSpPr>
        <p:grpSpPr>
          <a:xfrm>
            <a:off x="4620982" y="3668611"/>
            <a:ext cx="466169" cy="466169"/>
            <a:chOff x="4750202" y="3174487"/>
            <a:chExt cx="820389" cy="822960"/>
          </a:xfrm>
        </p:grpSpPr>
        <p:sp>
          <p:nvSpPr>
            <p:cNvPr id="44" name="Oval 43">
              <a:extLst>
                <a:ext uri="{FF2B5EF4-FFF2-40B4-BE49-F238E27FC236}">
                  <a16:creationId xmlns:a16="http://schemas.microsoft.com/office/drawing/2014/main" id="{2952849C-5F1B-4143-95E5-ECB66521033A}"/>
                </a:ext>
              </a:extLst>
            </p:cNvPr>
            <p:cNvSpPr/>
            <p:nvPr/>
          </p:nvSpPr>
          <p:spPr bwMode="auto">
            <a:xfrm>
              <a:off x="4750202" y="3174487"/>
              <a:ext cx="820389" cy="822960"/>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solidFill>
                  <a:srgbClr val="0171C7"/>
                </a:solidFill>
                <a:latin typeface="Calibri" panose="020F0502020204030204"/>
                <a:ea typeface="Segoe UI" pitchFamily="34" charset="0"/>
                <a:cs typeface="Segoe UI" pitchFamily="34" charset="0"/>
              </a:endParaRPr>
            </a:p>
          </p:txBody>
        </p:sp>
        <p:sp>
          <p:nvSpPr>
            <p:cNvPr id="45" name="Freeform 124">
              <a:extLst>
                <a:ext uri="{FF2B5EF4-FFF2-40B4-BE49-F238E27FC236}">
                  <a16:creationId xmlns:a16="http://schemas.microsoft.com/office/drawing/2014/main" id="{3B373577-F562-464A-B93C-2F560E6DCC98}"/>
                </a:ext>
              </a:extLst>
            </p:cNvPr>
            <p:cNvSpPr>
              <a:spLocks noEditPoints="1"/>
            </p:cNvSpPr>
            <p:nvPr/>
          </p:nvSpPr>
          <p:spPr bwMode="auto">
            <a:xfrm>
              <a:off x="4963544" y="3393709"/>
              <a:ext cx="393704" cy="386074"/>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defRPr/>
              </a:pPr>
              <a:endParaRPr lang="en-US">
                <a:solidFill>
                  <a:srgbClr val="0171C7"/>
                </a:solidFill>
                <a:latin typeface="Calibri" panose="020F0502020204030204"/>
              </a:endParaRPr>
            </a:p>
          </p:txBody>
        </p:sp>
      </p:grpSp>
      <p:sp>
        <p:nvSpPr>
          <p:cNvPr id="46" name="TextBox 45">
            <a:extLst>
              <a:ext uri="{FF2B5EF4-FFF2-40B4-BE49-F238E27FC236}">
                <a16:creationId xmlns:a16="http://schemas.microsoft.com/office/drawing/2014/main" id="{5D5A7C50-84C6-4AED-97D2-C9C687943DBE}"/>
              </a:ext>
            </a:extLst>
          </p:cNvPr>
          <p:cNvSpPr txBox="1"/>
          <p:nvPr/>
        </p:nvSpPr>
        <p:spPr>
          <a:xfrm>
            <a:off x="5087150" y="3626319"/>
            <a:ext cx="824235" cy="544637"/>
          </a:xfrm>
          <a:prstGeom prst="rect">
            <a:avLst/>
          </a:prstGeom>
          <a:noFill/>
        </p:spPr>
        <p:txBody>
          <a:bodyPr wrap="none" lIns="182802" tIns="146241" rIns="182802" bIns="146241" rtlCol="0">
            <a:spAutoFit/>
          </a:bodyPr>
          <a:lstStyle/>
          <a:p>
            <a:pPr defTabSz="932239">
              <a:lnSpc>
                <a:spcPct val="90000"/>
              </a:lnSpc>
              <a:spcAft>
                <a:spcPts val="600"/>
              </a:spcAft>
              <a:defRPr/>
            </a:pPr>
            <a:r>
              <a:rPr lang="en-US"/>
              <a:t>Sites</a:t>
            </a:r>
          </a:p>
        </p:txBody>
      </p:sp>
      <p:pic>
        <p:nvPicPr>
          <p:cNvPr id="47" name="Picture 46">
            <a:extLst>
              <a:ext uri="{FF2B5EF4-FFF2-40B4-BE49-F238E27FC236}">
                <a16:creationId xmlns:a16="http://schemas.microsoft.com/office/drawing/2014/main" id="{554609AB-85D2-4766-8B4E-9093DB42C63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02233" y="3953471"/>
            <a:ext cx="539426" cy="547059"/>
          </a:xfrm>
          <a:prstGeom prst="ellipse">
            <a:avLst/>
          </a:prstGeom>
        </p:spPr>
      </p:pic>
    </p:spTree>
    <p:extLst>
      <p:ext uri="{BB962C8B-B14F-4D97-AF65-F5344CB8AC3E}">
        <p14:creationId xmlns:p14="http://schemas.microsoft.com/office/powerpoint/2010/main" val="132333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SDKs, samples and tooling</a:t>
            </a:r>
          </a:p>
        </p:txBody>
      </p:sp>
      <p:sp>
        <p:nvSpPr>
          <p:cNvPr id="52" name="Rectangle 51">
            <a:extLst>
              <a:ext uri="{FF2B5EF4-FFF2-40B4-BE49-F238E27FC236}">
                <a16:creationId xmlns:a16="http://schemas.microsoft.com/office/drawing/2014/main" id="{03B90E76-62D4-4409-AD37-8D751459CBAA}"/>
              </a:ext>
            </a:extLst>
          </p:cNvPr>
          <p:cNvSpPr/>
          <p:nvPr/>
        </p:nvSpPr>
        <p:spPr bwMode="auto">
          <a:xfrm>
            <a:off x="5121919" y="1592262"/>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71" name="Rectangle 70">
            <a:extLst>
              <a:ext uri="{FF2B5EF4-FFF2-40B4-BE49-F238E27FC236}">
                <a16:creationId xmlns:a16="http://schemas.microsoft.com/office/drawing/2014/main" id="{7CB5EC49-C54B-43C0-982C-96A809060BDA}"/>
              </a:ext>
            </a:extLst>
          </p:cNvPr>
          <p:cNvSpPr/>
          <p:nvPr/>
        </p:nvSpPr>
        <p:spPr bwMode="auto">
          <a:xfrm>
            <a:off x="9943925" y="1592262"/>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84" name="Rectangle 83">
            <a:extLst>
              <a:ext uri="{FF2B5EF4-FFF2-40B4-BE49-F238E27FC236}">
                <a16:creationId xmlns:a16="http://schemas.microsoft.com/office/drawing/2014/main" id="{F83A3BA2-6D8B-47B4-9DBB-D69B64F1BEA0}"/>
              </a:ext>
            </a:extLst>
          </p:cNvPr>
          <p:cNvSpPr/>
          <p:nvPr/>
        </p:nvSpPr>
        <p:spPr bwMode="auto">
          <a:xfrm>
            <a:off x="267593" y="1592262"/>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85" name="Rectangle 84">
            <a:extLst>
              <a:ext uri="{FF2B5EF4-FFF2-40B4-BE49-F238E27FC236}">
                <a16:creationId xmlns:a16="http://schemas.microsoft.com/office/drawing/2014/main" id="{78C3D5C0-0F38-4102-A4F9-4BD0D9AF9925}"/>
              </a:ext>
            </a:extLst>
          </p:cNvPr>
          <p:cNvSpPr/>
          <p:nvPr/>
        </p:nvSpPr>
        <p:spPr bwMode="auto">
          <a:xfrm>
            <a:off x="9943925" y="3406211"/>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86" name="Rectangle 85">
            <a:extLst>
              <a:ext uri="{FF2B5EF4-FFF2-40B4-BE49-F238E27FC236}">
                <a16:creationId xmlns:a16="http://schemas.microsoft.com/office/drawing/2014/main" id="{7BDEFFF1-B72C-45C1-B3DE-E8E8F9F42206}"/>
              </a:ext>
            </a:extLst>
          </p:cNvPr>
          <p:cNvSpPr/>
          <p:nvPr/>
        </p:nvSpPr>
        <p:spPr bwMode="auto">
          <a:xfrm>
            <a:off x="7531033" y="1592262"/>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87" name="Rectangle 86">
            <a:extLst>
              <a:ext uri="{FF2B5EF4-FFF2-40B4-BE49-F238E27FC236}">
                <a16:creationId xmlns:a16="http://schemas.microsoft.com/office/drawing/2014/main" id="{FE183830-1F24-4E7D-A166-51D3ADF5D677}"/>
              </a:ext>
            </a:extLst>
          </p:cNvPr>
          <p:cNvSpPr/>
          <p:nvPr/>
        </p:nvSpPr>
        <p:spPr bwMode="auto">
          <a:xfrm>
            <a:off x="2681809" y="3406211"/>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pic>
        <p:nvPicPr>
          <p:cNvPr id="88" name="Picture 87">
            <a:extLst>
              <a:ext uri="{FF2B5EF4-FFF2-40B4-BE49-F238E27FC236}">
                <a16:creationId xmlns:a16="http://schemas.microsoft.com/office/drawing/2014/main" id="{B7821F92-7DC1-4747-AC04-0CE35260C432}"/>
              </a:ext>
            </a:extLst>
          </p:cNvPr>
          <p:cNvPicPr>
            <a:picLocks noChangeAspect="1"/>
          </p:cNvPicPr>
          <p:nvPr/>
        </p:nvPicPr>
        <p:blipFill>
          <a:blip r:embed="rId3">
            <a:biLevel thresh="75000"/>
          </a:blip>
          <a:stretch>
            <a:fillRect/>
          </a:stretch>
        </p:blipFill>
        <p:spPr>
          <a:xfrm>
            <a:off x="3435831" y="3617198"/>
            <a:ext cx="590550" cy="590550"/>
          </a:xfrm>
          <a:prstGeom prst="rect">
            <a:avLst/>
          </a:prstGeom>
        </p:spPr>
      </p:pic>
      <p:pic>
        <p:nvPicPr>
          <p:cNvPr id="89" name="Picture 88">
            <a:extLst>
              <a:ext uri="{FF2B5EF4-FFF2-40B4-BE49-F238E27FC236}">
                <a16:creationId xmlns:a16="http://schemas.microsoft.com/office/drawing/2014/main" id="{265094A0-9F08-48C3-82CA-F938CC4EFD63}"/>
              </a:ext>
            </a:extLst>
          </p:cNvPr>
          <p:cNvPicPr>
            <a:picLocks noChangeAspect="1"/>
          </p:cNvPicPr>
          <p:nvPr/>
        </p:nvPicPr>
        <p:blipFill>
          <a:blip r:embed="rId4">
            <a:biLevel thresh="75000"/>
          </a:blip>
          <a:stretch>
            <a:fillRect/>
          </a:stretch>
        </p:blipFill>
        <p:spPr>
          <a:xfrm>
            <a:off x="10700210" y="1850974"/>
            <a:ext cx="590550" cy="590550"/>
          </a:xfrm>
          <a:prstGeom prst="rect">
            <a:avLst/>
          </a:prstGeom>
        </p:spPr>
      </p:pic>
      <p:pic>
        <p:nvPicPr>
          <p:cNvPr id="90" name="Picture 89">
            <a:extLst>
              <a:ext uri="{FF2B5EF4-FFF2-40B4-BE49-F238E27FC236}">
                <a16:creationId xmlns:a16="http://schemas.microsoft.com/office/drawing/2014/main" id="{B40F2577-0AAE-46A6-B75E-8E9D03709BDD}"/>
              </a:ext>
            </a:extLst>
          </p:cNvPr>
          <p:cNvPicPr>
            <a:picLocks noChangeAspect="1"/>
          </p:cNvPicPr>
          <p:nvPr/>
        </p:nvPicPr>
        <p:blipFill>
          <a:blip r:embed="rId5">
            <a:biLevel thresh="75000"/>
          </a:blip>
          <a:stretch>
            <a:fillRect/>
          </a:stretch>
        </p:blipFill>
        <p:spPr>
          <a:xfrm>
            <a:off x="10700210" y="3617198"/>
            <a:ext cx="590550" cy="590550"/>
          </a:xfrm>
          <a:prstGeom prst="rect">
            <a:avLst/>
          </a:prstGeom>
        </p:spPr>
      </p:pic>
      <p:pic>
        <p:nvPicPr>
          <p:cNvPr id="91" name="Picture 90">
            <a:extLst>
              <a:ext uri="{FF2B5EF4-FFF2-40B4-BE49-F238E27FC236}">
                <a16:creationId xmlns:a16="http://schemas.microsoft.com/office/drawing/2014/main" id="{09A52BC8-4E1B-4CCF-9A21-49ECB9E7FA48}"/>
              </a:ext>
            </a:extLst>
          </p:cNvPr>
          <p:cNvPicPr>
            <a:picLocks noChangeAspect="1"/>
          </p:cNvPicPr>
          <p:nvPr/>
        </p:nvPicPr>
        <p:blipFill>
          <a:blip r:embed="rId6">
            <a:biLevel thresh="75000"/>
          </a:blip>
          <a:stretch>
            <a:fillRect/>
          </a:stretch>
        </p:blipFill>
        <p:spPr>
          <a:xfrm>
            <a:off x="1023878" y="1850974"/>
            <a:ext cx="590550" cy="590550"/>
          </a:xfrm>
          <a:prstGeom prst="rect">
            <a:avLst/>
          </a:prstGeom>
        </p:spPr>
      </p:pic>
      <p:pic>
        <p:nvPicPr>
          <p:cNvPr id="92" name="Picture 91">
            <a:extLst>
              <a:ext uri="{FF2B5EF4-FFF2-40B4-BE49-F238E27FC236}">
                <a16:creationId xmlns:a16="http://schemas.microsoft.com/office/drawing/2014/main" id="{51D31F23-7200-4B98-B4C5-FC9D2225EE25}"/>
              </a:ext>
            </a:extLst>
          </p:cNvPr>
          <p:cNvPicPr>
            <a:picLocks noChangeAspect="1"/>
          </p:cNvPicPr>
          <p:nvPr/>
        </p:nvPicPr>
        <p:blipFill>
          <a:blip r:embed="rId7">
            <a:biLevel thresh="75000"/>
          </a:blip>
          <a:stretch>
            <a:fillRect/>
          </a:stretch>
        </p:blipFill>
        <p:spPr>
          <a:xfrm>
            <a:off x="5878204" y="1850974"/>
            <a:ext cx="590550" cy="590550"/>
          </a:xfrm>
          <a:prstGeom prst="rect">
            <a:avLst/>
          </a:prstGeom>
        </p:spPr>
      </p:pic>
      <p:sp>
        <p:nvSpPr>
          <p:cNvPr id="93" name="TextBox 92">
            <a:extLst>
              <a:ext uri="{FF2B5EF4-FFF2-40B4-BE49-F238E27FC236}">
                <a16:creationId xmlns:a16="http://schemas.microsoft.com/office/drawing/2014/main" id="{49E164E6-8A9D-4D77-841C-18D876DFCF9E}"/>
              </a:ext>
            </a:extLst>
          </p:cNvPr>
          <p:cNvSpPr txBox="1"/>
          <p:nvPr/>
        </p:nvSpPr>
        <p:spPr>
          <a:xfrm>
            <a:off x="2679546" y="4331058"/>
            <a:ext cx="21031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UWP</a:t>
            </a:r>
          </a:p>
        </p:txBody>
      </p:sp>
      <p:sp>
        <p:nvSpPr>
          <p:cNvPr id="94" name="TextBox 93">
            <a:extLst>
              <a:ext uri="{FF2B5EF4-FFF2-40B4-BE49-F238E27FC236}">
                <a16:creationId xmlns:a16="http://schemas.microsoft.com/office/drawing/2014/main" id="{7FAE65B8-5F2A-4A77-AFF2-C8A694E24026}"/>
              </a:ext>
            </a:extLst>
          </p:cNvPr>
          <p:cNvSpPr txBox="1"/>
          <p:nvPr/>
        </p:nvSpPr>
        <p:spPr>
          <a:xfrm>
            <a:off x="7531033" y="2540571"/>
            <a:ext cx="21031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PHP</a:t>
            </a:r>
          </a:p>
        </p:txBody>
      </p:sp>
      <p:sp>
        <p:nvSpPr>
          <p:cNvPr id="95" name="TextBox 94">
            <a:extLst>
              <a:ext uri="{FF2B5EF4-FFF2-40B4-BE49-F238E27FC236}">
                <a16:creationId xmlns:a16="http://schemas.microsoft.com/office/drawing/2014/main" id="{5678B56B-CD4D-4574-8DFF-25D8A422F5DA}"/>
              </a:ext>
            </a:extLst>
          </p:cNvPr>
          <p:cNvSpPr txBox="1"/>
          <p:nvPr/>
        </p:nvSpPr>
        <p:spPr>
          <a:xfrm>
            <a:off x="267593" y="2540571"/>
            <a:ext cx="21031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ASP.NET MVC</a:t>
            </a:r>
          </a:p>
        </p:txBody>
      </p:sp>
      <p:sp>
        <p:nvSpPr>
          <p:cNvPr id="96" name="TextBox 95">
            <a:extLst>
              <a:ext uri="{FF2B5EF4-FFF2-40B4-BE49-F238E27FC236}">
                <a16:creationId xmlns:a16="http://schemas.microsoft.com/office/drawing/2014/main" id="{5DCC08D5-1D54-4327-AB17-E5660C9B0E64}"/>
              </a:ext>
            </a:extLst>
          </p:cNvPr>
          <p:cNvSpPr txBox="1"/>
          <p:nvPr/>
        </p:nvSpPr>
        <p:spPr>
          <a:xfrm>
            <a:off x="9943925" y="2540571"/>
            <a:ext cx="21031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Python</a:t>
            </a:r>
          </a:p>
        </p:txBody>
      </p:sp>
      <p:sp>
        <p:nvSpPr>
          <p:cNvPr id="97" name="TextBox 96">
            <a:extLst>
              <a:ext uri="{FF2B5EF4-FFF2-40B4-BE49-F238E27FC236}">
                <a16:creationId xmlns:a16="http://schemas.microsoft.com/office/drawing/2014/main" id="{5061119D-A854-406D-8529-D125CF47021B}"/>
              </a:ext>
            </a:extLst>
          </p:cNvPr>
          <p:cNvSpPr txBox="1"/>
          <p:nvPr/>
        </p:nvSpPr>
        <p:spPr>
          <a:xfrm>
            <a:off x="9943925" y="4333347"/>
            <a:ext cx="2103120" cy="627864"/>
          </a:xfrm>
          <a:prstGeom prst="rect">
            <a:avLst/>
          </a:prstGeom>
          <a:noFill/>
        </p:spPr>
        <p:txBody>
          <a:bodyPr wrap="square" lIns="182880" tIns="146304" rIns="182880" bIns="146304" rtlCol="0" anchor="t">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cs typeface="Segoe UI Light"/>
              </a:rPr>
              <a:t>Ruby</a:t>
            </a:r>
            <a:endParaRPr lang="en-US" sz="2400">
              <a:gradFill>
                <a:gsLst>
                  <a:gs pos="2917">
                    <a:schemeClr val="tx1"/>
                  </a:gs>
                  <a:gs pos="30000">
                    <a:schemeClr val="tx1"/>
                  </a:gs>
                </a:gsLst>
                <a:lin ang="5400000" scaled="0"/>
              </a:gradFill>
              <a:latin typeface="+mj-lt"/>
            </a:endParaRPr>
          </a:p>
        </p:txBody>
      </p:sp>
      <p:sp>
        <p:nvSpPr>
          <p:cNvPr id="98" name="TextBox 97">
            <a:extLst>
              <a:ext uri="{FF2B5EF4-FFF2-40B4-BE49-F238E27FC236}">
                <a16:creationId xmlns:a16="http://schemas.microsoft.com/office/drawing/2014/main" id="{B56D61BD-06C9-4267-9182-31199EDE437A}"/>
              </a:ext>
            </a:extLst>
          </p:cNvPr>
          <p:cNvSpPr txBox="1"/>
          <p:nvPr/>
        </p:nvSpPr>
        <p:spPr>
          <a:xfrm>
            <a:off x="5121919" y="2540571"/>
            <a:ext cx="21031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Angular</a:t>
            </a:r>
          </a:p>
        </p:txBody>
      </p:sp>
      <p:sp>
        <p:nvSpPr>
          <p:cNvPr id="99" name="Rectangle 98">
            <a:extLst>
              <a:ext uri="{FF2B5EF4-FFF2-40B4-BE49-F238E27FC236}">
                <a16:creationId xmlns:a16="http://schemas.microsoft.com/office/drawing/2014/main" id="{C0FC8936-E1F2-44F6-A5C0-B348BE6362C9}"/>
              </a:ext>
            </a:extLst>
          </p:cNvPr>
          <p:cNvSpPr/>
          <p:nvPr/>
        </p:nvSpPr>
        <p:spPr bwMode="auto">
          <a:xfrm>
            <a:off x="5121919" y="3406211"/>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00" name="Rectangle 99">
            <a:extLst>
              <a:ext uri="{FF2B5EF4-FFF2-40B4-BE49-F238E27FC236}">
                <a16:creationId xmlns:a16="http://schemas.microsoft.com/office/drawing/2014/main" id="{9D2BD183-EE48-4767-9709-4EB0B53027A4}"/>
              </a:ext>
            </a:extLst>
          </p:cNvPr>
          <p:cNvSpPr/>
          <p:nvPr/>
        </p:nvSpPr>
        <p:spPr bwMode="auto">
          <a:xfrm>
            <a:off x="7531033" y="3406211"/>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pic>
        <p:nvPicPr>
          <p:cNvPr id="101" name="Picture 100">
            <a:extLst>
              <a:ext uri="{FF2B5EF4-FFF2-40B4-BE49-F238E27FC236}">
                <a16:creationId xmlns:a16="http://schemas.microsoft.com/office/drawing/2014/main" id="{E00C1BF5-6D1C-4052-A13E-E5AC8A0E73C9}"/>
              </a:ext>
            </a:extLst>
          </p:cNvPr>
          <p:cNvPicPr>
            <a:picLocks noChangeAspect="1"/>
          </p:cNvPicPr>
          <p:nvPr/>
        </p:nvPicPr>
        <p:blipFill>
          <a:blip r:embed="rId8">
            <a:biLevel thresh="75000"/>
          </a:blip>
          <a:stretch>
            <a:fillRect/>
          </a:stretch>
        </p:blipFill>
        <p:spPr>
          <a:xfrm>
            <a:off x="8287318" y="3617198"/>
            <a:ext cx="590550" cy="590550"/>
          </a:xfrm>
          <a:prstGeom prst="rect">
            <a:avLst/>
          </a:prstGeom>
        </p:spPr>
      </p:pic>
      <p:pic>
        <p:nvPicPr>
          <p:cNvPr id="102" name="Picture 101">
            <a:extLst>
              <a:ext uri="{FF2B5EF4-FFF2-40B4-BE49-F238E27FC236}">
                <a16:creationId xmlns:a16="http://schemas.microsoft.com/office/drawing/2014/main" id="{49A7B2B1-497D-442D-93D0-0959CC261AA5}"/>
              </a:ext>
            </a:extLst>
          </p:cNvPr>
          <p:cNvPicPr>
            <a:picLocks noChangeAspect="1"/>
          </p:cNvPicPr>
          <p:nvPr/>
        </p:nvPicPr>
        <p:blipFill>
          <a:blip r:embed="rId9">
            <a:biLevel thresh="75000"/>
          </a:blip>
          <a:stretch>
            <a:fillRect/>
          </a:stretch>
        </p:blipFill>
        <p:spPr>
          <a:xfrm>
            <a:off x="5878204" y="3617198"/>
            <a:ext cx="590550" cy="590550"/>
          </a:xfrm>
          <a:prstGeom prst="rect">
            <a:avLst/>
          </a:prstGeom>
        </p:spPr>
      </p:pic>
      <p:sp>
        <p:nvSpPr>
          <p:cNvPr id="103" name="TextBox 102">
            <a:extLst>
              <a:ext uri="{FF2B5EF4-FFF2-40B4-BE49-F238E27FC236}">
                <a16:creationId xmlns:a16="http://schemas.microsoft.com/office/drawing/2014/main" id="{F89760A7-3F81-403C-B166-97A07D822061}"/>
              </a:ext>
            </a:extLst>
          </p:cNvPr>
          <p:cNvSpPr txBox="1"/>
          <p:nvPr/>
        </p:nvSpPr>
        <p:spPr>
          <a:xfrm>
            <a:off x="5121919" y="4333347"/>
            <a:ext cx="21031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Android</a:t>
            </a:r>
          </a:p>
        </p:txBody>
      </p:sp>
      <p:sp>
        <p:nvSpPr>
          <p:cNvPr id="104" name="TextBox 103">
            <a:extLst>
              <a:ext uri="{FF2B5EF4-FFF2-40B4-BE49-F238E27FC236}">
                <a16:creationId xmlns:a16="http://schemas.microsoft.com/office/drawing/2014/main" id="{52A93D59-C318-44DF-A589-D739DBF364E1}"/>
              </a:ext>
            </a:extLst>
          </p:cNvPr>
          <p:cNvSpPr txBox="1"/>
          <p:nvPr/>
        </p:nvSpPr>
        <p:spPr>
          <a:xfrm>
            <a:off x="7531033" y="4333347"/>
            <a:ext cx="21031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iOS</a:t>
            </a:r>
          </a:p>
        </p:txBody>
      </p:sp>
      <p:pic>
        <p:nvPicPr>
          <p:cNvPr id="105" name="Picture 104">
            <a:extLst>
              <a:ext uri="{FF2B5EF4-FFF2-40B4-BE49-F238E27FC236}">
                <a16:creationId xmlns:a16="http://schemas.microsoft.com/office/drawing/2014/main" id="{E192A1D1-D560-4896-96D8-9EAF2DEA02A9}"/>
              </a:ext>
            </a:extLst>
          </p:cNvPr>
          <p:cNvPicPr>
            <a:picLocks noChangeAspect="1"/>
          </p:cNvPicPr>
          <p:nvPr/>
        </p:nvPicPr>
        <p:blipFill>
          <a:blip r:embed="rId10">
            <a:biLevel thresh="75000"/>
          </a:blip>
          <a:stretch>
            <a:fillRect/>
          </a:stretch>
        </p:blipFill>
        <p:spPr>
          <a:xfrm>
            <a:off x="8287318" y="1850974"/>
            <a:ext cx="590550" cy="590550"/>
          </a:xfrm>
          <a:prstGeom prst="rect">
            <a:avLst/>
          </a:prstGeom>
        </p:spPr>
      </p:pic>
      <p:sp>
        <p:nvSpPr>
          <p:cNvPr id="106" name="Rectangle 105">
            <a:extLst>
              <a:ext uri="{FF2B5EF4-FFF2-40B4-BE49-F238E27FC236}">
                <a16:creationId xmlns:a16="http://schemas.microsoft.com/office/drawing/2014/main" id="{40FCB931-0B4D-4941-AB2E-5E4393C967AF}"/>
              </a:ext>
            </a:extLst>
          </p:cNvPr>
          <p:cNvSpPr/>
          <p:nvPr/>
        </p:nvSpPr>
        <p:spPr bwMode="auto">
          <a:xfrm>
            <a:off x="2679546" y="1592262"/>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pic>
        <p:nvPicPr>
          <p:cNvPr id="107" name="Picture 106">
            <a:extLst>
              <a:ext uri="{FF2B5EF4-FFF2-40B4-BE49-F238E27FC236}">
                <a16:creationId xmlns:a16="http://schemas.microsoft.com/office/drawing/2014/main" id="{22243883-662D-4A20-B9FF-E050C66216E0}"/>
              </a:ext>
            </a:extLst>
          </p:cNvPr>
          <p:cNvPicPr>
            <a:picLocks noChangeAspect="1"/>
          </p:cNvPicPr>
          <p:nvPr/>
        </p:nvPicPr>
        <p:blipFill>
          <a:blip r:embed="rId11">
            <a:biLevel thresh="75000"/>
          </a:blip>
          <a:stretch>
            <a:fillRect/>
          </a:stretch>
        </p:blipFill>
        <p:spPr>
          <a:xfrm>
            <a:off x="3421544" y="1850974"/>
            <a:ext cx="619125" cy="590550"/>
          </a:xfrm>
          <a:prstGeom prst="rect">
            <a:avLst/>
          </a:prstGeom>
        </p:spPr>
      </p:pic>
      <p:sp>
        <p:nvSpPr>
          <p:cNvPr id="108" name="TextBox 107">
            <a:extLst>
              <a:ext uri="{FF2B5EF4-FFF2-40B4-BE49-F238E27FC236}">
                <a16:creationId xmlns:a16="http://schemas.microsoft.com/office/drawing/2014/main" id="{C6A288CD-4A98-4FC1-A2D8-23795D6C146E}"/>
              </a:ext>
            </a:extLst>
          </p:cNvPr>
          <p:cNvSpPr txBox="1"/>
          <p:nvPr/>
        </p:nvSpPr>
        <p:spPr>
          <a:xfrm>
            <a:off x="2679546" y="2540571"/>
            <a:ext cx="21031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JavaScript</a:t>
            </a:r>
          </a:p>
        </p:txBody>
      </p:sp>
      <p:sp>
        <p:nvSpPr>
          <p:cNvPr id="109" name="Rectangle 108">
            <a:extLst>
              <a:ext uri="{FF2B5EF4-FFF2-40B4-BE49-F238E27FC236}">
                <a16:creationId xmlns:a16="http://schemas.microsoft.com/office/drawing/2014/main" id="{0EF812D6-2714-4AC8-A09C-93674341AFEF}"/>
              </a:ext>
            </a:extLst>
          </p:cNvPr>
          <p:cNvSpPr/>
          <p:nvPr/>
        </p:nvSpPr>
        <p:spPr bwMode="auto">
          <a:xfrm>
            <a:off x="267593" y="3406211"/>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10" name="TextBox 109">
            <a:extLst>
              <a:ext uri="{FF2B5EF4-FFF2-40B4-BE49-F238E27FC236}">
                <a16:creationId xmlns:a16="http://schemas.microsoft.com/office/drawing/2014/main" id="{EF1684AB-48B7-4F5D-8472-454D70CF87F2}"/>
              </a:ext>
            </a:extLst>
          </p:cNvPr>
          <p:cNvSpPr txBox="1"/>
          <p:nvPr/>
        </p:nvSpPr>
        <p:spPr>
          <a:xfrm>
            <a:off x="267593" y="4333347"/>
            <a:ext cx="210312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Xamarin</a:t>
            </a:r>
          </a:p>
        </p:txBody>
      </p:sp>
      <p:pic>
        <p:nvPicPr>
          <p:cNvPr id="111" name="Picture 110">
            <a:extLst>
              <a:ext uri="{FF2B5EF4-FFF2-40B4-BE49-F238E27FC236}">
                <a16:creationId xmlns:a16="http://schemas.microsoft.com/office/drawing/2014/main" id="{72293D17-57A1-44EA-B1E5-69C1F9AB4A54}"/>
              </a:ext>
            </a:extLst>
          </p:cNvPr>
          <p:cNvPicPr>
            <a:picLocks noChangeAspect="1"/>
          </p:cNvPicPr>
          <p:nvPr/>
        </p:nvPicPr>
        <p:blipFill>
          <a:blip r:embed="rId12">
            <a:biLevel thresh="75000"/>
          </a:blip>
          <a:stretch>
            <a:fillRect/>
          </a:stretch>
        </p:blipFill>
        <p:spPr>
          <a:xfrm>
            <a:off x="925502" y="3518822"/>
            <a:ext cx="787302" cy="787302"/>
          </a:xfrm>
          <a:prstGeom prst="rect">
            <a:avLst/>
          </a:prstGeom>
        </p:spPr>
      </p:pic>
      <p:grpSp>
        <p:nvGrpSpPr>
          <p:cNvPr id="112" name="Group 111">
            <a:extLst>
              <a:ext uri="{FF2B5EF4-FFF2-40B4-BE49-F238E27FC236}">
                <a16:creationId xmlns:a16="http://schemas.microsoft.com/office/drawing/2014/main" id="{C0FE65C9-06D1-4D71-90FB-45ABF83F95C1}"/>
              </a:ext>
            </a:extLst>
          </p:cNvPr>
          <p:cNvGrpSpPr/>
          <p:nvPr/>
        </p:nvGrpSpPr>
        <p:grpSpPr>
          <a:xfrm>
            <a:off x="267592" y="3385913"/>
            <a:ext cx="657909" cy="748238"/>
            <a:chOff x="267592" y="3385913"/>
            <a:chExt cx="657909" cy="748238"/>
          </a:xfrm>
          <a:solidFill>
            <a:schemeClr val="tx1"/>
          </a:solidFill>
        </p:grpSpPr>
        <p:sp>
          <p:nvSpPr>
            <p:cNvPr id="113" name="Diagonal Stripe 112">
              <a:extLst>
                <a:ext uri="{FF2B5EF4-FFF2-40B4-BE49-F238E27FC236}">
                  <a16:creationId xmlns:a16="http://schemas.microsoft.com/office/drawing/2014/main" id="{E9C37A54-8E24-4BC3-8744-5774FBA5074C}"/>
                </a:ext>
              </a:extLst>
            </p:cNvPr>
            <p:cNvSpPr/>
            <p:nvPr/>
          </p:nvSpPr>
          <p:spPr bwMode="auto">
            <a:xfrm>
              <a:off x="267592" y="3421329"/>
              <a:ext cx="657909" cy="712822"/>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TextBox 113">
              <a:extLst>
                <a:ext uri="{FF2B5EF4-FFF2-40B4-BE49-F238E27FC236}">
                  <a16:creationId xmlns:a16="http://schemas.microsoft.com/office/drawing/2014/main" id="{38EFD39A-4F30-46C3-A844-FFE2AD910340}"/>
                </a:ext>
              </a:extLst>
            </p:cNvPr>
            <p:cNvSpPr txBox="1"/>
            <p:nvPr/>
          </p:nvSpPr>
          <p:spPr>
            <a:xfrm rot="18697095">
              <a:off x="257086" y="3464203"/>
              <a:ext cx="590546" cy="433965"/>
            </a:xfrm>
            <a:prstGeom prst="rect">
              <a:avLst/>
            </a:prstGeom>
            <a:noFill/>
          </p:spPr>
          <p:txBody>
            <a:bodyPr wrap="none" lIns="182880" tIns="146304" rIns="182880" bIns="146304" rtlCol="0">
              <a:spAutoFit/>
            </a:bodyPr>
            <a:lstStyle/>
            <a:p>
              <a:pPr>
                <a:lnSpc>
                  <a:spcPct val="90000"/>
                </a:lnSpc>
                <a:spcAft>
                  <a:spcPts val="600"/>
                </a:spcAft>
              </a:pPr>
              <a:r>
                <a:rPr lang="en-US" sz="1000" b="1">
                  <a:solidFill>
                    <a:schemeClr val="bg1"/>
                  </a:solidFill>
                </a:rPr>
                <a:t>GA*</a:t>
              </a:r>
            </a:p>
          </p:txBody>
        </p:sp>
      </p:grpSp>
      <p:grpSp>
        <p:nvGrpSpPr>
          <p:cNvPr id="115" name="Group 114">
            <a:extLst>
              <a:ext uri="{FF2B5EF4-FFF2-40B4-BE49-F238E27FC236}">
                <a16:creationId xmlns:a16="http://schemas.microsoft.com/office/drawing/2014/main" id="{3C4F0E71-5E11-45CF-8A0D-46869A9CC518}"/>
              </a:ext>
            </a:extLst>
          </p:cNvPr>
          <p:cNvGrpSpPr/>
          <p:nvPr/>
        </p:nvGrpSpPr>
        <p:grpSpPr>
          <a:xfrm>
            <a:off x="281881" y="1565075"/>
            <a:ext cx="657909" cy="748238"/>
            <a:chOff x="267592" y="3385913"/>
            <a:chExt cx="657909" cy="748238"/>
          </a:xfrm>
        </p:grpSpPr>
        <p:sp>
          <p:nvSpPr>
            <p:cNvPr id="116" name="Diagonal Stripe 115">
              <a:extLst>
                <a:ext uri="{FF2B5EF4-FFF2-40B4-BE49-F238E27FC236}">
                  <a16:creationId xmlns:a16="http://schemas.microsoft.com/office/drawing/2014/main" id="{458ACE66-8A6C-4B63-A3FB-66480D8BB867}"/>
                </a:ext>
              </a:extLst>
            </p:cNvPr>
            <p:cNvSpPr/>
            <p:nvPr/>
          </p:nvSpPr>
          <p:spPr bwMode="auto">
            <a:xfrm>
              <a:off x="267592" y="3421329"/>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C9A03EBA-0101-476F-8725-BC8D5EDA7AC5}"/>
                </a:ext>
              </a:extLst>
            </p:cNvPr>
            <p:cNvSpPr txBox="1"/>
            <p:nvPr/>
          </p:nvSpPr>
          <p:spPr>
            <a:xfrm rot="18697095">
              <a:off x="257087" y="3464203"/>
              <a:ext cx="590546" cy="433965"/>
            </a:xfrm>
            <a:prstGeom prst="rect">
              <a:avLst/>
            </a:prstGeom>
            <a:noFill/>
          </p:spPr>
          <p:txBody>
            <a:bodyPr wrap="none" lIns="182880" tIns="146304" rIns="182880" bIns="146304" rtlCol="0">
              <a:spAutoFit/>
            </a:bodyPr>
            <a:lstStyle/>
            <a:p>
              <a:pPr>
                <a:lnSpc>
                  <a:spcPct val="90000"/>
                </a:lnSpc>
                <a:spcAft>
                  <a:spcPts val="600"/>
                </a:spcAft>
              </a:pPr>
              <a:r>
                <a:rPr lang="en-US" sz="1000" b="1">
                  <a:solidFill>
                    <a:schemeClr val="bg1"/>
                  </a:solidFill>
                </a:rPr>
                <a:t>GA*</a:t>
              </a:r>
            </a:p>
          </p:txBody>
        </p:sp>
      </p:grpSp>
      <p:grpSp>
        <p:nvGrpSpPr>
          <p:cNvPr id="118" name="Group 117">
            <a:extLst>
              <a:ext uri="{FF2B5EF4-FFF2-40B4-BE49-F238E27FC236}">
                <a16:creationId xmlns:a16="http://schemas.microsoft.com/office/drawing/2014/main" id="{2172C83A-E72C-4A00-B56C-CAA71B73D750}"/>
              </a:ext>
            </a:extLst>
          </p:cNvPr>
          <p:cNvGrpSpPr/>
          <p:nvPr/>
        </p:nvGrpSpPr>
        <p:grpSpPr>
          <a:xfrm>
            <a:off x="2676707" y="3382503"/>
            <a:ext cx="657909" cy="748238"/>
            <a:chOff x="267592" y="3385913"/>
            <a:chExt cx="657909" cy="748238"/>
          </a:xfrm>
        </p:grpSpPr>
        <p:sp>
          <p:nvSpPr>
            <p:cNvPr id="119" name="Diagonal Stripe 118">
              <a:extLst>
                <a:ext uri="{FF2B5EF4-FFF2-40B4-BE49-F238E27FC236}">
                  <a16:creationId xmlns:a16="http://schemas.microsoft.com/office/drawing/2014/main" id="{0FBE87C2-A63A-469C-A2CF-BC2897217191}"/>
                </a:ext>
              </a:extLst>
            </p:cNvPr>
            <p:cNvSpPr/>
            <p:nvPr/>
          </p:nvSpPr>
          <p:spPr bwMode="auto">
            <a:xfrm>
              <a:off x="267592" y="3421329"/>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0" name="TextBox 119">
              <a:extLst>
                <a:ext uri="{FF2B5EF4-FFF2-40B4-BE49-F238E27FC236}">
                  <a16:creationId xmlns:a16="http://schemas.microsoft.com/office/drawing/2014/main" id="{CBC6D3B6-E76D-4E40-915E-5A79CE6A0F1B}"/>
                </a:ext>
              </a:extLst>
            </p:cNvPr>
            <p:cNvSpPr txBox="1"/>
            <p:nvPr/>
          </p:nvSpPr>
          <p:spPr>
            <a:xfrm rot="18697095">
              <a:off x="257087" y="3464203"/>
              <a:ext cx="590546" cy="433965"/>
            </a:xfrm>
            <a:prstGeom prst="rect">
              <a:avLst/>
            </a:prstGeom>
            <a:noFill/>
          </p:spPr>
          <p:txBody>
            <a:bodyPr wrap="none" lIns="182880" tIns="146304" rIns="182880" bIns="146304" rtlCol="0">
              <a:spAutoFit/>
            </a:bodyPr>
            <a:lstStyle/>
            <a:p>
              <a:pPr>
                <a:lnSpc>
                  <a:spcPct val="90000"/>
                </a:lnSpc>
                <a:spcAft>
                  <a:spcPts val="600"/>
                </a:spcAft>
              </a:pPr>
              <a:r>
                <a:rPr lang="en-US" sz="1000" b="1">
                  <a:solidFill>
                    <a:schemeClr val="bg1"/>
                  </a:solidFill>
                </a:rPr>
                <a:t>GA*</a:t>
              </a:r>
            </a:p>
          </p:txBody>
        </p:sp>
      </p:grpSp>
      <p:grpSp>
        <p:nvGrpSpPr>
          <p:cNvPr id="121" name="Group 120">
            <a:extLst>
              <a:ext uri="{FF2B5EF4-FFF2-40B4-BE49-F238E27FC236}">
                <a16:creationId xmlns:a16="http://schemas.microsoft.com/office/drawing/2014/main" id="{EB2BE8DE-B037-4814-9B2F-9C5094712429}"/>
              </a:ext>
            </a:extLst>
          </p:cNvPr>
          <p:cNvGrpSpPr/>
          <p:nvPr/>
        </p:nvGrpSpPr>
        <p:grpSpPr>
          <a:xfrm>
            <a:off x="5128588" y="3382502"/>
            <a:ext cx="657909" cy="748238"/>
            <a:chOff x="267592" y="3385913"/>
            <a:chExt cx="657909" cy="748238"/>
          </a:xfrm>
        </p:grpSpPr>
        <p:sp>
          <p:nvSpPr>
            <p:cNvPr id="122" name="Diagonal Stripe 121">
              <a:extLst>
                <a:ext uri="{FF2B5EF4-FFF2-40B4-BE49-F238E27FC236}">
                  <a16:creationId xmlns:a16="http://schemas.microsoft.com/office/drawing/2014/main" id="{EA3AFE1B-3607-49AD-A8E3-BD5EBEE4F8D1}"/>
                </a:ext>
              </a:extLst>
            </p:cNvPr>
            <p:cNvSpPr/>
            <p:nvPr/>
          </p:nvSpPr>
          <p:spPr bwMode="auto">
            <a:xfrm>
              <a:off x="267592" y="3421329"/>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8B63349A-BCC2-4F0F-A7B7-625080A55976}"/>
                </a:ext>
              </a:extLst>
            </p:cNvPr>
            <p:cNvSpPr txBox="1"/>
            <p:nvPr/>
          </p:nvSpPr>
          <p:spPr>
            <a:xfrm rot="18697095">
              <a:off x="257086" y="3464203"/>
              <a:ext cx="590546" cy="433965"/>
            </a:xfrm>
            <a:prstGeom prst="rect">
              <a:avLst/>
            </a:prstGeom>
            <a:noFill/>
          </p:spPr>
          <p:txBody>
            <a:bodyPr wrap="none" lIns="182880" tIns="146304" rIns="182880" bIns="146304" rtlCol="0">
              <a:spAutoFit/>
            </a:bodyPr>
            <a:lstStyle/>
            <a:p>
              <a:pPr>
                <a:lnSpc>
                  <a:spcPct val="90000"/>
                </a:lnSpc>
                <a:spcAft>
                  <a:spcPts val="600"/>
                </a:spcAft>
              </a:pPr>
              <a:r>
                <a:rPr lang="en-US" sz="1000" b="1">
                  <a:solidFill>
                    <a:schemeClr val="bg1"/>
                  </a:solidFill>
                </a:rPr>
                <a:t>GA*</a:t>
              </a:r>
            </a:p>
          </p:txBody>
        </p:sp>
      </p:grpSp>
      <p:grpSp>
        <p:nvGrpSpPr>
          <p:cNvPr id="124" name="Group 123">
            <a:extLst>
              <a:ext uri="{FF2B5EF4-FFF2-40B4-BE49-F238E27FC236}">
                <a16:creationId xmlns:a16="http://schemas.microsoft.com/office/drawing/2014/main" id="{7FC3A552-7B25-4603-A7AD-7095DF12207A}"/>
              </a:ext>
            </a:extLst>
          </p:cNvPr>
          <p:cNvGrpSpPr/>
          <p:nvPr/>
        </p:nvGrpSpPr>
        <p:grpSpPr>
          <a:xfrm>
            <a:off x="5121919" y="1582957"/>
            <a:ext cx="657909" cy="726464"/>
            <a:chOff x="2665259" y="1576331"/>
            <a:chExt cx="657909" cy="726464"/>
          </a:xfrm>
        </p:grpSpPr>
        <p:sp>
          <p:nvSpPr>
            <p:cNvPr id="125" name="Diagonal Stripe 124">
              <a:extLst>
                <a:ext uri="{FF2B5EF4-FFF2-40B4-BE49-F238E27FC236}">
                  <a16:creationId xmlns:a16="http://schemas.microsoft.com/office/drawing/2014/main" id="{125853C5-6265-419E-8805-D5315E94BDEF}"/>
                </a:ext>
              </a:extLst>
            </p:cNvPr>
            <p:cNvSpPr/>
            <p:nvPr/>
          </p:nvSpPr>
          <p:spPr bwMode="auto">
            <a:xfrm>
              <a:off x="2665259" y="1589973"/>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TextBox 125">
              <a:extLst>
                <a:ext uri="{FF2B5EF4-FFF2-40B4-BE49-F238E27FC236}">
                  <a16:creationId xmlns:a16="http://schemas.microsoft.com/office/drawing/2014/main" id="{EE37644E-301B-46EF-AF4E-1DE395177ED0}"/>
                </a:ext>
              </a:extLst>
            </p:cNvPr>
            <p:cNvSpPr txBox="1"/>
            <p:nvPr/>
          </p:nvSpPr>
          <p:spPr>
            <a:xfrm rot="18697095">
              <a:off x="2665586" y="1628172"/>
              <a:ext cx="537648" cy="433965"/>
            </a:xfrm>
            <a:prstGeom prst="rect">
              <a:avLst/>
            </a:prstGeom>
            <a:noFill/>
          </p:spPr>
          <p:txBody>
            <a:bodyPr wrap="none" lIns="182880" tIns="146304" rIns="182880" bIns="146304" rtlCol="0">
              <a:spAutoFit/>
            </a:bodyPr>
            <a:lstStyle/>
            <a:p>
              <a:pPr>
                <a:lnSpc>
                  <a:spcPct val="90000"/>
                </a:lnSpc>
                <a:spcAft>
                  <a:spcPts val="600"/>
                </a:spcAft>
              </a:pPr>
              <a:r>
                <a:rPr lang="en-US" sz="1000" b="1">
                  <a:solidFill>
                    <a:schemeClr val="bg1"/>
                  </a:solidFill>
                </a:rPr>
                <a:t>GA</a:t>
              </a:r>
            </a:p>
          </p:txBody>
        </p:sp>
      </p:grpSp>
      <p:grpSp>
        <p:nvGrpSpPr>
          <p:cNvPr id="127" name="Group 126">
            <a:extLst>
              <a:ext uri="{FF2B5EF4-FFF2-40B4-BE49-F238E27FC236}">
                <a16:creationId xmlns:a16="http://schemas.microsoft.com/office/drawing/2014/main" id="{1AAC643B-1D77-4AE3-B68B-074CE1EC9981}"/>
              </a:ext>
            </a:extLst>
          </p:cNvPr>
          <p:cNvGrpSpPr/>
          <p:nvPr/>
        </p:nvGrpSpPr>
        <p:grpSpPr>
          <a:xfrm>
            <a:off x="2673015" y="1592293"/>
            <a:ext cx="657909" cy="726464"/>
            <a:chOff x="2665259" y="1576331"/>
            <a:chExt cx="657909" cy="726464"/>
          </a:xfrm>
        </p:grpSpPr>
        <p:sp>
          <p:nvSpPr>
            <p:cNvPr id="128" name="Diagonal Stripe 127">
              <a:extLst>
                <a:ext uri="{FF2B5EF4-FFF2-40B4-BE49-F238E27FC236}">
                  <a16:creationId xmlns:a16="http://schemas.microsoft.com/office/drawing/2014/main" id="{9FE1B219-902D-47F9-B247-4C2665AEF8E8}"/>
                </a:ext>
              </a:extLst>
            </p:cNvPr>
            <p:cNvSpPr/>
            <p:nvPr/>
          </p:nvSpPr>
          <p:spPr bwMode="auto">
            <a:xfrm>
              <a:off x="2665259" y="1589973"/>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9" name="TextBox 128">
              <a:extLst>
                <a:ext uri="{FF2B5EF4-FFF2-40B4-BE49-F238E27FC236}">
                  <a16:creationId xmlns:a16="http://schemas.microsoft.com/office/drawing/2014/main" id="{05653C5B-4A77-4463-85A5-E42BC324903A}"/>
                </a:ext>
              </a:extLst>
            </p:cNvPr>
            <p:cNvSpPr txBox="1"/>
            <p:nvPr/>
          </p:nvSpPr>
          <p:spPr>
            <a:xfrm rot="18697095">
              <a:off x="2665586" y="1628172"/>
              <a:ext cx="537648" cy="433965"/>
            </a:xfrm>
            <a:prstGeom prst="rect">
              <a:avLst/>
            </a:prstGeom>
            <a:noFill/>
          </p:spPr>
          <p:txBody>
            <a:bodyPr wrap="none" lIns="182880" tIns="146304" rIns="182880" bIns="146304" rtlCol="0">
              <a:spAutoFit/>
            </a:bodyPr>
            <a:lstStyle/>
            <a:p>
              <a:pPr>
                <a:lnSpc>
                  <a:spcPct val="90000"/>
                </a:lnSpc>
                <a:spcAft>
                  <a:spcPts val="600"/>
                </a:spcAft>
              </a:pPr>
              <a:r>
                <a:rPr lang="en-US" sz="1000" b="1">
                  <a:solidFill>
                    <a:schemeClr val="bg1"/>
                  </a:solidFill>
                </a:rPr>
                <a:t>GA</a:t>
              </a:r>
            </a:p>
          </p:txBody>
        </p:sp>
      </p:grpSp>
      <p:grpSp>
        <p:nvGrpSpPr>
          <p:cNvPr id="130" name="Group 129">
            <a:extLst>
              <a:ext uri="{FF2B5EF4-FFF2-40B4-BE49-F238E27FC236}">
                <a16:creationId xmlns:a16="http://schemas.microsoft.com/office/drawing/2014/main" id="{BC5434EA-9536-4B7A-B915-B66535157675}"/>
              </a:ext>
            </a:extLst>
          </p:cNvPr>
          <p:cNvGrpSpPr/>
          <p:nvPr/>
        </p:nvGrpSpPr>
        <p:grpSpPr>
          <a:xfrm>
            <a:off x="7532910" y="1589973"/>
            <a:ext cx="657909" cy="726464"/>
            <a:chOff x="2665259" y="1576331"/>
            <a:chExt cx="657909" cy="726464"/>
          </a:xfrm>
        </p:grpSpPr>
        <p:sp>
          <p:nvSpPr>
            <p:cNvPr id="131" name="Diagonal Stripe 130">
              <a:extLst>
                <a:ext uri="{FF2B5EF4-FFF2-40B4-BE49-F238E27FC236}">
                  <a16:creationId xmlns:a16="http://schemas.microsoft.com/office/drawing/2014/main" id="{2A5B240A-A9B0-47B9-BD43-0D7D17E8BF46}"/>
                </a:ext>
              </a:extLst>
            </p:cNvPr>
            <p:cNvSpPr/>
            <p:nvPr/>
          </p:nvSpPr>
          <p:spPr bwMode="auto">
            <a:xfrm>
              <a:off x="2665259" y="1589973"/>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2" name="TextBox 131">
              <a:extLst>
                <a:ext uri="{FF2B5EF4-FFF2-40B4-BE49-F238E27FC236}">
                  <a16:creationId xmlns:a16="http://schemas.microsoft.com/office/drawing/2014/main" id="{02D6E211-6805-48EE-BAA3-BE49B3E5F6F2}"/>
                </a:ext>
              </a:extLst>
            </p:cNvPr>
            <p:cNvSpPr txBox="1"/>
            <p:nvPr/>
          </p:nvSpPr>
          <p:spPr>
            <a:xfrm rot="18697095">
              <a:off x="2665586" y="1628172"/>
              <a:ext cx="537648" cy="433965"/>
            </a:xfrm>
            <a:prstGeom prst="rect">
              <a:avLst/>
            </a:prstGeom>
            <a:noFill/>
          </p:spPr>
          <p:txBody>
            <a:bodyPr wrap="none" lIns="182880" tIns="146304" rIns="182880" bIns="146304" rtlCol="0">
              <a:spAutoFit/>
            </a:bodyPr>
            <a:lstStyle/>
            <a:p>
              <a:pPr>
                <a:lnSpc>
                  <a:spcPct val="90000"/>
                </a:lnSpc>
                <a:spcAft>
                  <a:spcPts val="600"/>
                </a:spcAft>
              </a:pPr>
              <a:r>
                <a:rPr lang="en-US" sz="1000" b="1" dirty="0">
                  <a:solidFill>
                    <a:schemeClr val="bg1"/>
                  </a:solidFill>
                </a:rPr>
                <a:t>GA</a:t>
              </a:r>
            </a:p>
          </p:txBody>
        </p:sp>
      </p:grpSp>
      <p:sp>
        <p:nvSpPr>
          <p:cNvPr id="133" name="Rectangle 132">
            <a:extLst>
              <a:ext uri="{FF2B5EF4-FFF2-40B4-BE49-F238E27FC236}">
                <a16:creationId xmlns:a16="http://schemas.microsoft.com/office/drawing/2014/main" id="{4CFD7C47-2B24-46A9-8CBD-5BC3107A2772}"/>
              </a:ext>
            </a:extLst>
          </p:cNvPr>
          <p:cNvSpPr/>
          <p:nvPr/>
        </p:nvSpPr>
        <p:spPr bwMode="auto">
          <a:xfrm>
            <a:off x="2679546" y="5220160"/>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pic>
        <p:nvPicPr>
          <p:cNvPr id="134" name="Picture 133">
            <a:extLst>
              <a:ext uri="{FF2B5EF4-FFF2-40B4-BE49-F238E27FC236}">
                <a16:creationId xmlns:a16="http://schemas.microsoft.com/office/drawing/2014/main" id="{F05E5A1F-E9BB-4839-B96E-C3652F69E7AC}"/>
              </a:ext>
            </a:extLst>
          </p:cNvPr>
          <p:cNvPicPr>
            <a:picLocks noChangeAspect="1"/>
          </p:cNvPicPr>
          <p:nvPr/>
        </p:nvPicPr>
        <p:blipFill>
          <a:blip r:embed="rId13" cstate="email">
            <a:clrChange>
              <a:clrFrom>
                <a:srgbClr val="FFFFFF"/>
              </a:clrFrom>
              <a:clrTo>
                <a:srgbClr val="FFFFFF">
                  <a:alpha val="0"/>
                </a:srgbClr>
              </a:clrTo>
            </a:clrChange>
            <a:biLevel thresh="75000"/>
            <a:extLst>
              <a:ext uri="{28A0092B-C50C-407E-A947-70E740481C1C}">
                <a14:useLocalDpi xmlns:a14="http://schemas.microsoft.com/office/drawing/2010/main"/>
              </a:ext>
            </a:extLst>
          </a:blip>
          <a:stretch>
            <a:fillRect/>
          </a:stretch>
        </p:blipFill>
        <p:spPr>
          <a:xfrm>
            <a:off x="3229309" y="5389157"/>
            <a:ext cx="1003593" cy="822278"/>
          </a:xfrm>
          <a:prstGeom prst="rect">
            <a:avLst/>
          </a:prstGeom>
        </p:spPr>
      </p:pic>
      <p:sp>
        <p:nvSpPr>
          <p:cNvPr id="135" name="TextBox 134">
            <a:extLst>
              <a:ext uri="{FF2B5EF4-FFF2-40B4-BE49-F238E27FC236}">
                <a16:creationId xmlns:a16="http://schemas.microsoft.com/office/drawing/2014/main" id="{E103A51D-F28D-4BF4-B61B-35332A6C2EE6}"/>
              </a:ext>
            </a:extLst>
          </p:cNvPr>
          <p:cNvSpPr txBox="1"/>
          <p:nvPr/>
        </p:nvSpPr>
        <p:spPr>
          <a:xfrm>
            <a:off x="2518097" y="6149585"/>
            <a:ext cx="239482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VS integration</a:t>
            </a:r>
          </a:p>
        </p:txBody>
      </p:sp>
      <p:grpSp>
        <p:nvGrpSpPr>
          <p:cNvPr id="136" name="Group 135">
            <a:extLst>
              <a:ext uri="{FF2B5EF4-FFF2-40B4-BE49-F238E27FC236}">
                <a16:creationId xmlns:a16="http://schemas.microsoft.com/office/drawing/2014/main" id="{B3AE65A3-8507-43AD-BC0C-D482B66989A8}"/>
              </a:ext>
            </a:extLst>
          </p:cNvPr>
          <p:cNvGrpSpPr/>
          <p:nvPr/>
        </p:nvGrpSpPr>
        <p:grpSpPr>
          <a:xfrm>
            <a:off x="2661392" y="5030811"/>
            <a:ext cx="657909" cy="912750"/>
            <a:chOff x="267592" y="3224811"/>
            <a:chExt cx="657909" cy="912750"/>
          </a:xfrm>
          <a:solidFill>
            <a:schemeClr val="tx1"/>
          </a:solidFill>
        </p:grpSpPr>
        <p:sp>
          <p:nvSpPr>
            <p:cNvPr id="137" name="Diagonal Stripe 136">
              <a:extLst>
                <a:ext uri="{FF2B5EF4-FFF2-40B4-BE49-F238E27FC236}">
                  <a16:creationId xmlns:a16="http://schemas.microsoft.com/office/drawing/2014/main" id="{B2692F80-A211-4CB5-82C6-31F4B0218D43}"/>
                </a:ext>
              </a:extLst>
            </p:cNvPr>
            <p:cNvSpPr/>
            <p:nvPr/>
          </p:nvSpPr>
          <p:spPr bwMode="auto">
            <a:xfrm>
              <a:off x="267592" y="3421329"/>
              <a:ext cx="657909" cy="712822"/>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8" name="TextBox 137">
              <a:extLst>
                <a:ext uri="{FF2B5EF4-FFF2-40B4-BE49-F238E27FC236}">
                  <a16:creationId xmlns:a16="http://schemas.microsoft.com/office/drawing/2014/main" id="{81F855B7-2BF4-4957-8F72-4FD2D709BC56}"/>
                </a:ext>
              </a:extLst>
            </p:cNvPr>
            <p:cNvSpPr txBox="1"/>
            <p:nvPr/>
          </p:nvSpPr>
          <p:spPr>
            <a:xfrm rot="18697095">
              <a:off x="95984" y="3464203"/>
              <a:ext cx="912750" cy="433965"/>
            </a:xfrm>
            <a:prstGeom prst="rect">
              <a:avLst/>
            </a:prstGeom>
            <a:noFill/>
          </p:spPr>
          <p:txBody>
            <a:bodyPr wrap="none" lIns="182880" tIns="146304" rIns="182880" bIns="146304" rtlCol="0">
              <a:spAutoFit/>
            </a:bodyPr>
            <a:lstStyle/>
            <a:p>
              <a:pPr>
                <a:lnSpc>
                  <a:spcPct val="90000"/>
                </a:lnSpc>
                <a:spcAft>
                  <a:spcPts val="600"/>
                </a:spcAft>
              </a:pPr>
              <a:r>
                <a:rPr lang="en-US" sz="1000" b="1" dirty="0">
                  <a:solidFill>
                    <a:schemeClr val="bg1"/>
                  </a:solidFill>
                </a:rPr>
                <a:t>UPDATED</a:t>
              </a:r>
            </a:p>
          </p:txBody>
        </p:sp>
      </p:grpSp>
      <p:grpSp>
        <p:nvGrpSpPr>
          <p:cNvPr id="139" name="Group 138">
            <a:extLst>
              <a:ext uri="{FF2B5EF4-FFF2-40B4-BE49-F238E27FC236}">
                <a16:creationId xmlns:a16="http://schemas.microsoft.com/office/drawing/2014/main" id="{5E039011-B4FD-4806-92AE-82E8C0DAC77F}"/>
              </a:ext>
            </a:extLst>
          </p:cNvPr>
          <p:cNvGrpSpPr/>
          <p:nvPr/>
        </p:nvGrpSpPr>
        <p:grpSpPr>
          <a:xfrm>
            <a:off x="7535542" y="3221416"/>
            <a:ext cx="657909" cy="892375"/>
            <a:chOff x="2665259" y="1410420"/>
            <a:chExt cx="657909" cy="892375"/>
          </a:xfrm>
        </p:grpSpPr>
        <p:sp>
          <p:nvSpPr>
            <p:cNvPr id="140" name="Diagonal Stripe 139">
              <a:extLst>
                <a:ext uri="{FF2B5EF4-FFF2-40B4-BE49-F238E27FC236}">
                  <a16:creationId xmlns:a16="http://schemas.microsoft.com/office/drawing/2014/main" id="{59E14C0E-84AC-443C-BB8B-8FE126E1BE5B}"/>
                </a:ext>
              </a:extLst>
            </p:cNvPr>
            <p:cNvSpPr/>
            <p:nvPr/>
          </p:nvSpPr>
          <p:spPr bwMode="auto">
            <a:xfrm>
              <a:off x="2665259" y="1589973"/>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TextBox 140">
              <a:extLst>
                <a:ext uri="{FF2B5EF4-FFF2-40B4-BE49-F238E27FC236}">
                  <a16:creationId xmlns:a16="http://schemas.microsoft.com/office/drawing/2014/main" id="{9297B9AD-9992-4FB8-AFC1-743A3789A31E}"/>
                </a:ext>
              </a:extLst>
            </p:cNvPr>
            <p:cNvSpPr txBox="1"/>
            <p:nvPr/>
          </p:nvSpPr>
          <p:spPr>
            <a:xfrm rot="18697095">
              <a:off x="2499677" y="1628172"/>
              <a:ext cx="869469" cy="433965"/>
            </a:xfrm>
            <a:prstGeom prst="rect">
              <a:avLst/>
            </a:prstGeom>
            <a:noFill/>
          </p:spPr>
          <p:txBody>
            <a:bodyPr wrap="none" lIns="182880" tIns="146304" rIns="182880" bIns="146304" rtlCol="0">
              <a:spAutoFit/>
            </a:bodyPr>
            <a:lstStyle/>
            <a:p>
              <a:pPr>
                <a:lnSpc>
                  <a:spcPct val="90000"/>
                </a:lnSpc>
                <a:spcAft>
                  <a:spcPts val="600"/>
                </a:spcAft>
              </a:pPr>
              <a:r>
                <a:rPr lang="en-US" sz="1000" b="1">
                  <a:solidFill>
                    <a:schemeClr val="bg1"/>
                  </a:solidFill>
                </a:rPr>
                <a:t>PREVIEW</a:t>
              </a:r>
            </a:p>
          </p:txBody>
        </p:sp>
      </p:grpSp>
      <p:grpSp>
        <p:nvGrpSpPr>
          <p:cNvPr id="142" name="Group 141">
            <a:extLst>
              <a:ext uri="{FF2B5EF4-FFF2-40B4-BE49-F238E27FC236}">
                <a16:creationId xmlns:a16="http://schemas.microsoft.com/office/drawing/2014/main" id="{F6F5F215-48BB-45E4-AAD8-93548686D450}"/>
              </a:ext>
            </a:extLst>
          </p:cNvPr>
          <p:cNvGrpSpPr/>
          <p:nvPr/>
        </p:nvGrpSpPr>
        <p:grpSpPr>
          <a:xfrm>
            <a:off x="9944803" y="1418570"/>
            <a:ext cx="657909" cy="892375"/>
            <a:chOff x="9944803" y="1418570"/>
            <a:chExt cx="657909" cy="892375"/>
          </a:xfrm>
        </p:grpSpPr>
        <p:sp>
          <p:nvSpPr>
            <p:cNvPr id="143" name="Diagonal Stripe 142">
              <a:extLst>
                <a:ext uri="{FF2B5EF4-FFF2-40B4-BE49-F238E27FC236}">
                  <a16:creationId xmlns:a16="http://schemas.microsoft.com/office/drawing/2014/main" id="{EF2E94A6-5CDC-4DC1-82A9-EF7EC1724B79}"/>
                </a:ext>
              </a:extLst>
            </p:cNvPr>
            <p:cNvSpPr/>
            <p:nvPr/>
          </p:nvSpPr>
          <p:spPr bwMode="auto">
            <a:xfrm>
              <a:off x="9944803" y="1598123"/>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4" name="TextBox 143">
              <a:extLst>
                <a:ext uri="{FF2B5EF4-FFF2-40B4-BE49-F238E27FC236}">
                  <a16:creationId xmlns:a16="http://schemas.microsoft.com/office/drawing/2014/main" id="{92591298-208C-423C-BCE5-EE2FC27D3A72}"/>
                </a:ext>
              </a:extLst>
            </p:cNvPr>
            <p:cNvSpPr txBox="1"/>
            <p:nvPr/>
          </p:nvSpPr>
          <p:spPr>
            <a:xfrm rot="18697095">
              <a:off x="9779221" y="1636322"/>
              <a:ext cx="869469" cy="433965"/>
            </a:xfrm>
            <a:prstGeom prst="rect">
              <a:avLst/>
            </a:prstGeom>
            <a:noFill/>
          </p:spPr>
          <p:txBody>
            <a:bodyPr wrap="none" lIns="182880" tIns="146304" rIns="182880" bIns="146304" rtlCol="0">
              <a:spAutoFit/>
            </a:bodyPr>
            <a:lstStyle/>
            <a:p>
              <a:pPr>
                <a:lnSpc>
                  <a:spcPct val="90000"/>
                </a:lnSpc>
                <a:spcAft>
                  <a:spcPts val="600"/>
                </a:spcAft>
              </a:pPr>
              <a:r>
                <a:rPr lang="en-US" sz="1000" b="1">
                  <a:solidFill>
                    <a:schemeClr val="bg1"/>
                  </a:solidFill>
                </a:rPr>
                <a:t>PREVIEW</a:t>
              </a:r>
            </a:p>
          </p:txBody>
        </p:sp>
      </p:grpSp>
      <p:grpSp>
        <p:nvGrpSpPr>
          <p:cNvPr id="145" name="Group 144">
            <a:extLst>
              <a:ext uri="{FF2B5EF4-FFF2-40B4-BE49-F238E27FC236}">
                <a16:creationId xmlns:a16="http://schemas.microsoft.com/office/drawing/2014/main" id="{3DD3160B-26CA-4BCC-AA66-32ACCB63471C}"/>
              </a:ext>
            </a:extLst>
          </p:cNvPr>
          <p:cNvGrpSpPr/>
          <p:nvPr/>
        </p:nvGrpSpPr>
        <p:grpSpPr>
          <a:xfrm>
            <a:off x="9943041" y="3209962"/>
            <a:ext cx="657909" cy="892375"/>
            <a:chOff x="2665259" y="1410420"/>
            <a:chExt cx="657909" cy="892375"/>
          </a:xfrm>
        </p:grpSpPr>
        <p:sp>
          <p:nvSpPr>
            <p:cNvPr id="146" name="Diagonal Stripe 145">
              <a:extLst>
                <a:ext uri="{FF2B5EF4-FFF2-40B4-BE49-F238E27FC236}">
                  <a16:creationId xmlns:a16="http://schemas.microsoft.com/office/drawing/2014/main" id="{B9C0787B-9155-4777-99EF-F653F3AA949B}"/>
                </a:ext>
              </a:extLst>
            </p:cNvPr>
            <p:cNvSpPr/>
            <p:nvPr/>
          </p:nvSpPr>
          <p:spPr bwMode="auto">
            <a:xfrm>
              <a:off x="2665259" y="1589973"/>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7" name="TextBox 146">
              <a:extLst>
                <a:ext uri="{FF2B5EF4-FFF2-40B4-BE49-F238E27FC236}">
                  <a16:creationId xmlns:a16="http://schemas.microsoft.com/office/drawing/2014/main" id="{2C1A75AE-0414-4862-87DC-BD712C1D3615}"/>
                </a:ext>
              </a:extLst>
            </p:cNvPr>
            <p:cNvSpPr txBox="1"/>
            <p:nvPr/>
          </p:nvSpPr>
          <p:spPr>
            <a:xfrm rot="18697095">
              <a:off x="2499677" y="1628172"/>
              <a:ext cx="869469" cy="433965"/>
            </a:xfrm>
            <a:prstGeom prst="rect">
              <a:avLst/>
            </a:prstGeom>
            <a:noFill/>
          </p:spPr>
          <p:txBody>
            <a:bodyPr wrap="none" lIns="182880" tIns="146304" rIns="182880" bIns="146304" rtlCol="0">
              <a:spAutoFit/>
            </a:bodyPr>
            <a:lstStyle/>
            <a:p>
              <a:pPr>
                <a:lnSpc>
                  <a:spcPct val="90000"/>
                </a:lnSpc>
                <a:spcAft>
                  <a:spcPts val="600"/>
                </a:spcAft>
              </a:pPr>
              <a:r>
                <a:rPr lang="en-US" sz="1000" b="1">
                  <a:solidFill>
                    <a:schemeClr val="bg1"/>
                  </a:solidFill>
                </a:rPr>
                <a:t>PREVIEW</a:t>
              </a:r>
            </a:p>
          </p:txBody>
        </p:sp>
      </p:grpSp>
      <p:sp>
        <p:nvSpPr>
          <p:cNvPr id="148" name="Rectangle 147">
            <a:extLst>
              <a:ext uri="{FF2B5EF4-FFF2-40B4-BE49-F238E27FC236}">
                <a16:creationId xmlns:a16="http://schemas.microsoft.com/office/drawing/2014/main" id="{F768B9D1-A30E-4D9F-8F7A-BC64B7AFC7C7}"/>
              </a:ext>
            </a:extLst>
          </p:cNvPr>
          <p:cNvSpPr/>
          <p:nvPr/>
        </p:nvSpPr>
        <p:spPr bwMode="auto">
          <a:xfrm>
            <a:off x="7531033" y="5227329"/>
            <a:ext cx="2103120" cy="155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49" name="TextBox 148">
            <a:extLst>
              <a:ext uri="{FF2B5EF4-FFF2-40B4-BE49-F238E27FC236}">
                <a16:creationId xmlns:a16="http://schemas.microsoft.com/office/drawing/2014/main" id="{C7152841-1388-4508-8423-F18E66E74F78}"/>
              </a:ext>
            </a:extLst>
          </p:cNvPr>
          <p:cNvSpPr txBox="1"/>
          <p:nvPr/>
        </p:nvSpPr>
        <p:spPr>
          <a:xfrm>
            <a:off x="7369584" y="6141426"/>
            <a:ext cx="239482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Bindings</a:t>
            </a:r>
            <a:endParaRPr lang="en-US" sz="2400" dirty="0">
              <a:gradFill>
                <a:gsLst>
                  <a:gs pos="2917">
                    <a:schemeClr val="tx1"/>
                  </a:gs>
                  <a:gs pos="30000">
                    <a:schemeClr val="tx1"/>
                  </a:gs>
                </a:gsLst>
                <a:lin ang="5400000" scaled="0"/>
              </a:gradFill>
              <a:latin typeface="+mj-lt"/>
            </a:endParaRPr>
          </a:p>
        </p:txBody>
      </p:sp>
      <p:grpSp>
        <p:nvGrpSpPr>
          <p:cNvPr id="150" name="Group 149">
            <a:extLst>
              <a:ext uri="{FF2B5EF4-FFF2-40B4-BE49-F238E27FC236}">
                <a16:creationId xmlns:a16="http://schemas.microsoft.com/office/drawing/2014/main" id="{ED6B5584-D57F-4028-9D35-3E5A5B53808E}"/>
              </a:ext>
            </a:extLst>
          </p:cNvPr>
          <p:cNvGrpSpPr/>
          <p:nvPr/>
        </p:nvGrpSpPr>
        <p:grpSpPr>
          <a:xfrm>
            <a:off x="7512879" y="5113693"/>
            <a:ext cx="657909" cy="869469"/>
            <a:chOff x="267592" y="3302310"/>
            <a:chExt cx="657909" cy="869469"/>
          </a:xfrm>
        </p:grpSpPr>
        <p:sp>
          <p:nvSpPr>
            <p:cNvPr id="151" name="Diagonal Stripe 150">
              <a:extLst>
                <a:ext uri="{FF2B5EF4-FFF2-40B4-BE49-F238E27FC236}">
                  <a16:creationId xmlns:a16="http://schemas.microsoft.com/office/drawing/2014/main" id="{576FB9DE-1338-484D-95E3-4A22367551DA}"/>
                </a:ext>
              </a:extLst>
            </p:cNvPr>
            <p:cNvSpPr/>
            <p:nvPr/>
          </p:nvSpPr>
          <p:spPr bwMode="auto">
            <a:xfrm>
              <a:off x="267592" y="3421329"/>
              <a:ext cx="657909" cy="712822"/>
            </a:xfrm>
            <a:prstGeom prst="diagStrip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2" name="TextBox 151">
              <a:extLst>
                <a:ext uri="{FF2B5EF4-FFF2-40B4-BE49-F238E27FC236}">
                  <a16:creationId xmlns:a16="http://schemas.microsoft.com/office/drawing/2014/main" id="{2E16F497-E583-4C46-BD1A-0E54A800F991}"/>
                </a:ext>
              </a:extLst>
            </p:cNvPr>
            <p:cNvSpPr txBox="1"/>
            <p:nvPr/>
          </p:nvSpPr>
          <p:spPr>
            <a:xfrm rot="18697095">
              <a:off x="69284" y="3520062"/>
              <a:ext cx="869469" cy="433965"/>
            </a:xfrm>
            <a:prstGeom prst="rect">
              <a:avLst/>
            </a:prstGeom>
            <a:noFill/>
          </p:spPr>
          <p:txBody>
            <a:bodyPr wrap="none" lIns="182880" tIns="146304" rIns="182880" bIns="146304" rtlCol="0">
              <a:spAutoFit/>
            </a:bodyPr>
            <a:lstStyle/>
            <a:p>
              <a:pPr>
                <a:lnSpc>
                  <a:spcPct val="90000"/>
                </a:lnSpc>
                <a:spcAft>
                  <a:spcPts val="600"/>
                </a:spcAft>
              </a:pPr>
              <a:r>
                <a:rPr lang="en-US" sz="1000" b="1" dirty="0">
                  <a:solidFill>
                    <a:schemeClr val="bg1"/>
                  </a:solidFill>
                </a:rPr>
                <a:t>PREVIEW</a:t>
              </a:r>
            </a:p>
          </p:txBody>
        </p:sp>
      </p:grpSp>
      <p:pic>
        <p:nvPicPr>
          <p:cNvPr id="153" name="Picture 152" descr="A close up of a sign&#10;&#10;Description generated with high confidence">
            <a:extLst>
              <a:ext uri="{FF2B5EF4-FFF2-40B4-BE49-F238E27FC236}">
                <a16:creationId xmlns:a16="http://schemas.microsoft.com/office/drawing/2014/main" id="{1F8B8F9A-FB1A-420F-B052-F404E9CC4BC6}"/>
              </a:ext>
            </a:extLst>
          </p:cNvPr>
          <p:cNvPicPr>
            <a:picLocks noChangeAspect="1"/>
          </p:cNvPicPr>
          <p:nvPr/>
        </p:nvPicPr>
        <p:blipFill>
          <a:blip r:embed="rId14" cstate="email">
            <a:biLevel thresh="75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tretch>
            <a:fillRect/>
          </a:stretch>
        </p:blipFill>
        <p:spPr>
          <a:xfrm>
            <a:off x="8096043" y="5385253"/>
            <a:ext cx="941908" cy="943938"/>
          </a:xfrm>
          <a:prstGeom prst="rect">
            <a:avLst/>
          </a:prstGeom>
        </p:spPr>
      </p:pic>
    </p:spTree>
    <p:extLst>
      <p:ext uri="{BB962C8B-B14F-4D97-AF65-F5344CB8AC3E}">
        <p14:creationId xmlns:p14="http://schemas.microsoft.com/office/powerpoint/2010/main" val="383833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2" dirty="0">
                <a:solidFill>
                  <a:srgbClr val="00B0F0"/>
                </a:solidFill>
              </a:rPr>
              <a:t>Microsoft Graph SDK</a:t>
            </a:r>
            <a:endParaRPr lang="pt-PT" spc="-102" dirty="0">
              <a:solidFill>
                <a:srgbClr val="00B0F0"/>
              </a:solidFill>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Current version is 1.7.0</a:t>
            </a:r>
          </a:p>
          <a:p>
            <a:pPr>
              <a:lnSpc>
                <a:spcPct val="120000"/>
              </a:lnSpc>
            </a:pPr>
            <a:r>
              <a:rPr lang="en-US" sz="2799" spc="-30" dirty="0">
                <a:solidFill>
                  <a:srgbClr val="505050"/>
                </a:solidFill>
                <a:latin typeface="Segoe UI Light"/>
              </a:rPr>
              <a:t>https://www.nuget.org/packages/Microsoft.Graph </a:t>
            </a:r>
          </a:p>
          <a:p>
            <a:pPr marL="0" indent="0">
              <a:lnSpc>
                <a:spcPct val="120000"/>
              </a:lnSpc>
              <a:buNone/>
            </a:pPr>
            <a:r>
              <a:rPr lang="en-US" sz="2799" spc="-30" dirty="0">
                <a:solidFill>
                  <a:srgbClr val="505050"/>
                </a:solidFill>
                <a:latin typeface="Segoe UI Light"/>
              </a:rPr>
              <a:t>Always lagging behind the Graph REST API</a:t>
            </a:r>
          </a:p>
          <a:p>
            <a:pPr marL="0" indent="0">
              <a:lnSpc>
                <a:spcPct val="120000"/>
              </a:lnSpc>
              <a:buNone/>
            </a:pPr>
            <a:r>
              <a:rPr lang="en-US" sz="2799" spc="-30" dirty="0">
                <a:solidFill>
                  <a:srgbClr val="505050"/>
                </a:solidFill>
                <a:latin typeface="Segoe UI Light"/>
              </a:rPr>
              <a:t>Release Notes</a:t>
            </a:r>
          </a:p>
          <a:p>
            <a:pPr>
              <a:lnSpc>
                <a:spcPct val="120000"/>
              </a:lnSpc>
            </a:pPr>
            <a:r>
              <a:rPr lang="en-US" sz="2799" spc="-30" dirty="0">
                <a:solidFill>
                  <a:srgbClr val="505050"/>
                </a:solidFill>
                <a:latin typeface="Segoe UI Light"/>
              </a:rPr>
              <a:t>December 2017 Release Summary (version 1.7.0)</a:t>
            </a:r>
          </a:p>
          <a:p>
            <a:pPr>
              <a:lnSpc>
                <a:spcPct val="120000"/>
              </a:lnSpc>
            </a:pPr>
            <a:r>
              <a:rPr lang="en-US" sz="2799" spc="-30" dirty="0">
                <a:solidFill>
                  <a:srgbClr val="505050"/>
                </a:solidFill>
                <a:latin typeface="Segoe UI Light"/>
              </a:rPr>
              <a:t>New features</a:t>
            </a:r>
          </a:p>
          <a:p>
            <a:pPr lvl="1">
              <a:lnSpc>
                <a:spcPct val="120000"/>
              </a:lnSpc>
            </a:pPr>
            <a:r>
              <a:rPr lang="en-US" sz="2799" spc="-30" dirty="0">
                <a:solidFill>
                  <a:srgbClr val="505050"/>
                </a:solidFill>
                <a:latin typeface="Segoe UI Light"/>
              </a:rPr>
              <a:t>Include symbols in the </a:t>
            </a:r>
            <a:r>
              <a:rPr lang="en-US" sz="2799" spc="-30" dirty="0" err="1">
                <a:solidFill>
                  <a:srgbClr val="505050"/>
                </a:solidFill>
                <a:latin typeface="Segoe UI Light"/>
              </a:rPr>
              <a:t>Nuget</a:t>
            </a:r>
            <a:r>
              <a:rPr lang="en-US" sz="2799" spc="-30" dirty="0">
                <a:solidFill>
                  <a:srgbClr val="505050"/>
                </a:solidFill>
                <a:latin typeface="Segoe UI Light"/>
              </a:rPr>
              <a:t> package</a:t>
            </a: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spTree>
    <p:extLst>
      <p:ext uri="{BB962C8B-B14F-4D97-AF65-F5344CB8AC3E}">
        <p14:creationId xmlns:p14="http://schemas.microsoft.com/office/powerpoint/2010/main" val="33336658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2" dirty="0">
                <a:solidFill>
                  <a:srgbClr val="00B0F0"/>
                </a:solidFill>
              </a:rPr>
              <a:t>Microsoft Graph SDK - Install</a:t>
            </a:r>
            <a:endParaRPr lang="pt-PT" spc="-102" dirty="0">
              <a:solidFill>
                <a:srgbClr val="00B0F0"/>
              </a:solidFill>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To install </a:t>
            </a:r>
            <a:r>
              <a:rPr lang="en-US" sz="2799" spc="-30" dirty="0" err="1">
                <a:solidFill>
                  <a:srgbClr val="505050"/>
                </a:solidFill>
                <a:latin typeface="Segoe UI Light"/>
              </a:rPr>
              <a:t>Microsoft.Graph</a:t>
            </a:r>
            <a:r>
              <a:rPr lang="en-US" sz="2799" spc="-30" dirty="0">
                <a:solidFill>
                  <a:srgbClr val="505050"/>
                </a:solidFill>
                <a:latin typeface="Segoe UI Light"/>
              </a:rPr>
              <a:t>, run the following command in the Package Manager Console:</a:t>
            </a:r>
          </a:p>
          <a:p>
            <a:pPr>
              <a:lnSpc>
                <a:spcPct val="120000"/>
              </a:lnSpc>
            </a:pPr>
            <a:r>
              <a:rPr lang="en-US" sz="2799" spc="-30" dirty="0">
                <a:solidFill>
                  <a:srgbClr val="505050"/>
                </a:solidFill>
                <a:latin typeface="Segoe UI Light"/>
              </a:rPr>
              <a:t>Install-Package </a:t>
            </a:r>
            <a:r>
              <a:rPr lang="en-US" sz="2799" spc="-30" dirty="0" err="1">
                <a:solidFill>
                  <a:srgbClr val="505050"/>
                </a:solidFill>
                <a:latin typeface="Segoe UI Light"/>
              </a:rPr>
              <a:t>Microsoft.Graph</a:t>
            </a:r>
            <a:endParaRPr lang="en-US" sz="2799" spc="-30" dirty="0">
              <a:solidFill>
                <a:srgbClr val="505050"/>
              </a:solidFill>
              <a:latin typeface="Segoe UI Light"/>
            </a:endParaRP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spTree>
    <p:extLst>
      <p:ext uri="{BB962C8B-B14F-4D97-AF65-F5344CB8AC3E}">
        <p14:creationId xmlns:p14="http://schemas.microsoft.com/office/powerpoint/2010/main" val="7987996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Application Registration Portal</a:t>
            </a:r>
            <a:endParaRPr lang="pt-PT" spc="0" dirty="0">
              <a:solidFill>
                <a:schemeClr val="accent2">
                  <a:lumMod val="60000"/>
                  <a:lumOff val="40000"/>
                </a:schemeClr>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Portal to register your apps</a:t>
            </a:r>
          </a:p>
          <a:p>
            <a:pPr marL="0" indent="0">
              <a:lnSpc>
                <a:spcPct val="120000"/>
              </a:lnSpc>
              <a:buNone/>
            </a:pPr>
            <a:r>
              <a:rPr lang="en-US" sz="2799" spc="-30" dirty="0">
                <a:solidFill>
                  <a:srgbClr val="505050"/>
                </a:solidFill>
                <a:latin typeface="Segoe UI Light"/>
              </a:rPr>
              <a:t>https://apps.dev.microsoft.com</a:t>
            </a: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pic>
        <p:nvPicPr>
          <p:cNvPr id="4" name="Picture 3">
            <a:extLst>
              <a:ext uri="{FF2B5EF4-FFF2-40B4-BE49-F238E27FC236}">
                <a16:creationId xmlns:a16="http://schemas.microsoft.com/office/drawing/2014/main" id="{88093DC5-D96D-4486-8F70-9210A5D5DDAA}"/>
              </a:ext>
            </a:extLst>
          </p:cNvPr>
          <p:cNvPicPr>
            <a:picLocks noChangeAspect="1"/>
          </p:cNvPicPr>
          <p:nvPr/>
        </p:nvPicPr>
        <p:blipFill>
          <a:blip r:embed="rId2"/>
          <a:stretch>
            <a:fillRect/>
          </a:stretch>
        </p:blipFill>
        <p:spPr>
          <a:xfrm>
            <a:off x="908922" y="2568643"/>
            <a:ext cx="6990673" cy="3231019"/>
          </a:xfrm>
          <a:prstGeom prst="rect">
            <a:avLst/>
          </a:prstGeom>
        </p:spPr>
      </p:pic>
      <p:pic>
        <p:nvPicPr>
          <p:cNvPr id="5" name="Picture 4">
            <a:extLst>
              <a:ext uri="{FF2B5EF4-FFF2-40B4-BE49-F238E27FC236}">
                <a16:creationId xmlns:a16="http://schemas.microsoft.com/office/drawing/2014/main" id="{6B5D51A7-5473-42B4-A66E-27423B31665F}"/>
              </a:ext>
            </a:extLst>
          </p:cNvPr>
          <p:cNvPicPr>
            <a:picLocks noChangeAspect="1"/>
          </p:cNvPicPr>
          <p:nvPr/>
        </p:nvPicPr>
        <p:blipFill>
          <a:blip r:embed="rId3"/>
          <a:stretch>
            <a:fillRect/>
          </a:stretch>
        </p:blipFill>
        <p:spPr>
          <a:xfrm>
            <a:off x="7363916" y="1194863"/>
            <a:ext cx="4728024" cy="1334209"/>
          </a:xfrm>
          <a:prstGeom prst="rect">
            <a:avLst/>
          </a:prstGeom>
        </p:spPr>
      </p:pic>
    </p:spTree>
    <p:extLst>
      <p:ext uri="{BB962C8B-B14F-4D97-AF65-F5344CB8AC3E}">
        <p14:creationId xmlns:p14="http://schemas.microsoft.com/office/powerpoint/2010/main" val="13624572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chemeClr val="accent2">
                    <a:lumMod val="60000"/>
                    <a:lumOff val="40000"/>
                  </a:schemeClr>
                </a:solidFill>
                <a:cs typeface="+mn-cs"/>
              </a:rPr>
              <a:t>Microsoft Graph Permissions</a:t>
            </a:r>
            <a:endParaRPr lang="pt-PT" spc="0" dirty="0">
              <a:solidFill>
                <a:schemeClr val="accent2">
                  <a:lumMod val="60000"/>
                  <a:lumOff val="40000"/>
                </a:schemeClr>
              </a:solidFill>
              <a:cs typeface="+mn-cs"/>
            </a:endParaRPr>
          </a:p>
        </p:txBody>
      </p:sp>
      <p:sp>
        <p:nvSpPr>
          <p:cNvPr id="3" name="Text Placeholder 2"/>
          <p:cNvSpPr>
            <a:spLocks noGrp="1"/>
          </p:cNvSpPr>
          <p:nvPr>
            <p:ph type="body" sz="quarter" idx="4294967295"/>
          </p:nvPr>
        </p:nvSpPr>
        <p:spPr>
          <a:xfrm>
            <a:off x="459897" y="1213770"/>
            <a:ext cx="6795623" cy="4122666"/>
          </a:xfrm>
        </p:spPr>
        <p:txBody>
          <a:bodyPr/>
          <a:lstStyle/>
          <a:p>
            <a:pPr marL="0" indent="0">
              <a:lnSpc>
                <a:spcPct val="120000"/>
              </a:lnSpc>
              <a:buNone/>
            </a:pPr>
            <a:r>
              <a:rPr lang="en-US" sz="2799" spc="-30" dirty="0">
                <a:solidFill>
                  <a:srgbClr val="505050"/>
                </a:solidFill>
                <a:latin typeface="Segoe UI Light"/>
              </a:rPr>
              <a:t>When registering an app we need to select the needed permission that our app we have via Microsoft Graph.</a:t>
            </a:r>
          </a:p>
          <a:p>
            <a:pPr marL="0" indent="0">
              <a:lnSpc>
                <a:spcPct val="120000"/>
              </a:lnSpc>
              <a:buNone/>
            </a:pPr>
            <a:endParaRPr lang="en-US" sz="2799" spc="-30" dirty="0">
              <a:solidFill>
                <a:srgbClr val="505050"/>
              </a:solidFill>
              <a:latin typeface="Segoe UI Light"/>
            </a:endParaRP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pic>
        <p:nvPicPr>
          <p:cNvPr id="4" name="Picture 3">
            <a:extLst>
              <a:ext uri="{FF2B5EF4-FFF2-40B4-BE49-F238E27FC236}">
                <a16:creationId xmlns:a16="http://schemas.microsoft.com/office/drawing/2014/main" id="{566D2F2B-DC09-413D-ABED-A538A5202819}"/>
              </a:ext>
            </a:extLst>
          </p:cNvPr>
          <p:cNvPicPr>
            <a:picLocks noChangeAspect="1"/>
          </p:cNvPicPr>
          <p:nvPr/>
        </p:nvPicPr>
        <p:blipFill>
          <a:blip r:embed="rId2"/>
          <a:stretch>
            <a:fillRect/>
          </a:stretch>
        </p:blipFill>
        <p:spPr>
          <a:xfrm>
            <a:off x="7363916" y="1261807"/>
            <a:ext cx="4728024" cy="1334209"/>
          </a:xfrm>
          <a:prstGeom prst="rect">
            <a:avLst/>
          </a:prstGeom>
        </p:spPr>
      </p:pic>
      <p:pic>
        <p:nvPicPr>
          <p:cNvPr id="5" name="Picture 4">
            <a:extLst>
              <a:ext uri="{FF2B5EF4-FFF2-40B4-BE49-F238E27FC236}">
                <a16:creationId xmlns:a16="http://schemas.microsoft.com/office/drawing/2014/main" id="{9BE13670-4C5C-4593-A620-68D8FAA90E69}"/>
              </a:ext>
            </a:extLst>
          </p:cNvPr>
          <p:cNvPicPr>
            <a:picLocks noChangeAspect="1"/>
          </p:cNvPicPr>
          <p:nvPr/>
        </p:nvPicPr>
        <p:blipFill>
          <a:blip r:embed="rId3"/>
          <a:stretch>
            <a:fillRect/>
          </a:stretch>
        </p:blipFill>
        <p:spPr>
          <a:xfrm>
            <a:off x="7819388" y="2865747"/>
            <a:ext cx="3817080" cy="2766000"/>
          </a:xfrm>
          <a:prstGeom prst="rect">
            <a:avLst/>
          </a:prstGeom>
        </p:spPr>
      </p:pic>
    </p:spTree>
    <p:extLst>
      <p:ext uri="{BB962C8B-B14F-4D97-AF65-F5344CB8AC3E}">
        <p14:creationId xmlns:p14="http://schemas.microsoft.com/office/powerpoint/2010/main" val="40353202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7030" y="2674642"/>
            <a:ext cx="11884782" cy="1371033"/>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72">
              <a:defRPr/>
            </a:pPr>
            <a:r>
              <a:rPr lang="pt-PT" sz="8797" b="1" spc="0" dirty="0">
                <a:solidFill>
                  <a:srgbClr val="FFFFFF">
                    <a:lumMod val="50000"/>
                  </a:srgbClr>
                </a:solidFill>
                <a:latin typeface="Segoe UI Light"/>
              </a:rPr>
              <a:t>Demonstration</a:t>
            </a:r>
          </a:p>
        </p:txBody>
      </p:sp>
      <p:sp>
        <p:nvSpPr>
          <p:cNvPr id="7" name="Text Placeholder 2"/>
          <p:cNvSpPr>
            <a:spLocks noGrp="1"/>
          </p:cNvSpPr>
          <p:nvPr>
            <p:ph type="body" sz="quarter" idx="10"/>
          </p:nvPr>
        </p:nvSpPr>
        <p:spPr>
          <a:xfrm>
            <a:off x="459897" y="4045675"/>
            <a:ext cx="11882419" cy="640102"/>
          </a:xfrm>
        </p:spPr>
        <p:txBody>
          <a:bodyPr/>
          <a:lstStyle/>
          <a:p>
            <a:pPr marL="0" indent="0" algn="ctr">
              <a:buNone/>
            </a:pPr>
            <a:r>
              <a:rPr lang="pt-PT" sz="3198" spc="-102" dirty="0" err="1">
                <a:ln w="3175">
                  <a:noFill/>
                </a:ln>
                <a:gradFill>
                  <a:gsLst>
                    <a:gs pos="1250">
                      <a:schemeClr val="tx1"/>
                    </a:gs>
                    <a:gs pos="100000">
                      <a:schemeClr val="tx1"/>
                    </a:gs>
                  </a:gsLst>
                  <a:lin ang="5400000" scaled="0"/>
                </a:gradFill>
                <a:cs typeface="Segoe UI" pitchFamily="34" charset="0"/>
              </a:rPr>
              <a:t>Register</a:t>
            </a:r>
            <a:r>
              <a:rPr lang="pt-PT" sz="3198" spc="-102" dirty="0">
                <a:ln w="3175">
                  <a:noFill/>
                </a:ln>
                <a:gradFill>
                  <a:gsLst>
                    <a:gs pos="1250">
                      <a:schemeClr val="tx1"/>
                    </a:gs>
                    <a:gs pos="100000">
                      <a:schemeClr val="tx1"/>
                    </a:gs>
                  </a:gsLst>
                  <a:lin ang="5400000" scaled="0"/>
                </a:gradFill>
                <a:cs typeface="Segoe UI" pitchFamily="34" charset="0"/>
              </a:rPr>
              <a:t> a </a:t>
            </a:r>
            <a:r>
              <a:rPr lang="pt-PT" sz="3198" spc="-102" dirty="0" err="1">
                <a:ln w="3175">
                  <a:noFill/>
                </a:ln>
                <a:gradFill>
                  <a:gsLst>
                    <a:gs pos="1250">
                      <a:schemeClr val="tx1"/>
                    </a:gs>
                    <a:gs pos="100000">
                      <a:schemeClr val="tx1"/>
                    </a:gs>
                  </a:gsLst>
                  <a:lin ang="5400000" scaled="0"/>
                </a:gradFill>
                <a:cs typeface="Segoe UI" pitchFamily="34" charset="0"/>
              </a:rPr>
              <a:t>new</a:t>
            </a:r>
            <a:r>
              <a:rPr lang="pt-PT" sz="3198" spc="-102" dirty="0">
                <a:ln w="3175">
                  <a:noFill/>
                </a:ln>
                <a:gradFill>
                  <a:gsLst>
                    <a:gs pos="1250">
                      <a:schemeClr val="tx1"/>
                    </a:gs>
                    <a:gs pos="100000">
                      <a:schemeClr val="tx1"/>
                    </a:gs>
                  </a:gsLst>
                  <a:lin ang="5400000" scaled="0"/>
                </a:gradFill>
                <a:cs typeface="Segoe UI" pitchFamily="34" charset="0"/>
              </a:rPr>
              <a:t> </a:t>
            </a:r>
            <a:r>
              <a:rPr lang="pt-PT" sz="3198" spc="-102" dirty="0" err="1">
                <a:ln w="3175">
                  <a:noFill/>
                </a:ln>
                <a:gradFill>
                  <a:gsLst>
                    <a:gs pos="1250">
                      <a:schemeClr val="tx1"/>
                    </a:gs>
                    <a:gs pos="100000">
                      <a:schemeClr val="tx1"/>
                    </a:gs>
                  </a:gsLst>
                  <a:lin ang="5400000" scaled="0"/>
                </a:gradFill>
                <a:cs typeface="Segoe UI" pitchFamily="34" charset="0"/>
              </a:rPr>
              <a:t>Application</a:t>
            </a:r>
            <a:endParaRPr lang="en-US" sz="3198" spc="-102" dirty="0">
              <a:ln w="3175">
                <a:noFill/>
              </a:ln>
              <a:gradFill>
                <a:gsLst>
                  <a:gs pos="1250">
                    <a:schemeClr val="tx1"/>
                  </a:gs>
                  <a:gs pos="100000">
                    <a:schemeClr val="tx1"/>
                  </a:gs>
                </a:gsLst>
                <a:lin ang="5400000" scaled="0"/>
              </a:gradFill>
              <a:cs typeface="Segoe UI" pitchFamily="34" charset="0"/>
            </a:endParaRPr>
          </a:p>
        </p:txBody>
      </p:sp>
      <p:sp>
        <p:nvSpPr>
          <p:cNvPr id="9" name="Title 1">
            <a:extLst>
              <a:ext uri="{FF2B5EF4-FFF2-40B4-BE49-F238E27FC236}">
                <a16:creationId xmlns:a16="http://schemas.microsoft.com/office/drawing/2014/main" id="{3902632F-E29E-474E-BD35-A4248D76E95E}"/>
              </a:ext>
            </a:extLst>
          </p:cNvPr>
          <p:cNvSpPr txBox="1">
            <a:spLocks/>
          </p:cNvSpPr>
          <p:nvPr/>
        </p:nvSpPr>
        <p:spPr>
          <a:xfrm>
            <a:off x="277030" y="296569"/>
            <a:ext cx="11884782" cy="917206"/>
          </a:xfrm>
          <a:prstGeom prst="rect">
            <a:avLst/>
          </a:prstGeom>
        </p:spPr>
        <p:txBody>
          <a:bodyPr vert="horz" wrap="square" lIns="146171" tIns="91358" rIns="146171" bIns="91358" rtlCol="0" anchor="t">
            <a:noAutofit/>
          </a:bodyPr>
          <a:lst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716">
              <a:defRPr/>
            </a:pPr>
            <a:r>
              <a:rPr lang="en-US" sz="4800" spc="0" dirty="0">
                <a:solidFill>
                  <a:schemeClr val="accent2">
                    <a:lumMod val="60000"/>
                    <a:lumOff val="40000"/>
                  </a:schemeClr>
                </a:solidFill>
                <a:cs typeface="+mn-cs"/>
              </a:rPr>
              <a:t>Microsoft Graph</a:t>
            </a:r>
          </a:p>
        </p:txBody>
      </p:sp>
    </p:spTree>
    <p:extLst>
      <p:ext uri="{BB962C8B-B14F-4D97-AF65-F5344CB8AC3E}">
        <p14:creationId xmlns:p14="http://schemas.microsoft.com/office/powerpoint/2010/main" val="33151676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7030" y="2674642"/>
            <a:ext cx="11884782" cy="1371033"/>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72">
              <a:defRPr/>
            </a:pPr>
            <a:r>
              <a:rPr lang="pt-PT" sz="8797" b="1" spc="0" dirty="0">
                <a:solidFill>
                  <a:srgbClr val="FFFFFF">
                    <a:lumMod val="50000"/>
                  </a:srgbClr>
                </a:solidFill>
                <a:latin typeface="Segoe UI Light"/>
              </a:rPr>
              <a:t>Demonstration</a:t>
            </a:r>
          </a:p>
        </p:txBody>
      </p:sp>
      <p:sp>
        <p:nvSpPr>
          <p:cNvPr id="7" name="Text Placeholder 2"/>
          <p:cNvSpPr>
            <a:spLocks noGrp="1"/>
          </p:cNvSpPr>
          <p:nvPr>
            <p:ph type="body" sz="quarter" idx="10"/>
          </p:nvPr>
        </p:nvSpPr>
        <p:spPr>
          <a:xfrm>
            <a:off x="459897" y="4045675"/>
            <a:ext cx="11882419" cy="640102"/>
          </a:xfrm>
        </p:spPr>
        <p:txBody>
          <a:bodyPr/>
          <a:lstStyle/>
          <a:p>
            <a:pPr marL="0" indent="0" algn="ctr">
              <a:buNone/>
            </a:pPr>
            <a:r>
              <a:rPr lang="en-US" sz="3198" spc="-102" dirty="0">
                <a:ln w="3175">
                  <a:noFill/>
                </a:ln>
                <a:cs typeface="Segoe UI" pitchFamily="34" charset="0"/>
              </a:rPr>
              <a:t>ASP.NET Application using the Microsoft Graph via SDK</a:t>
            </a:r>
          </a:p>
        </p:txBody>
      </p:sp>
      <p:sp>
        <p:nvSpPr>
          <p:cNvPr id="9" name="Title 1">
            <a:extLst>
              <a:ext uri="{FF2B5EF4-FFF2-40B4-BE49-F238E27FC236}">
                <a16:creationId xmlns:a16="http://schemas.microsoft.com/office/drawing/2014/main" id="{3902632F-E29E-474E-BD35-A4248D76E95E}"/>
              </a:ext>
            </a:extLst>
          </p:cNvPr>
          <p:cNvSpPr txBox="1">
            <a:spLocks/>
          </p:cNvSpPr>
          <p:nvPr/>
        </p:nvSpPr>
        <p:spPr>
          <a:xfrm>
            <a:off x="277030" y="296569"/>
            <a:ext cx="11884782" cy="917206"/>
          </a:xfrm>
          <a:prstGeom prst="rect">
            <a:avLst/>
          </a:prstGeom>
        </p:spPr>
        <p:txBody>
          <a:bodyPr vert="horz" wrap="square" lIns="146171" tIns="91358" rIns="146171" bIns="91358" rtlCol="0" anchor="t">
            <a:noAutofit/>
          </a:bodyPr>
          <a:lst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716">
              <a:defRPr/>
            </a:pPr>
            <a:r>
              <a:rPr lang="en-US" sz="5397" spc="0" dirty="0">
                <a:solidFill>
                  <a:srgbClr val="00B0F0"/>
                </a:solidFill>
                <a:latin typeface="Segoe UI Light"/>
              </a:rPr>
              <a:t>Microsoft Graph</a:t>
            </a:r>
          </a:p>
        </p:txBody>
      </p:sp>
    </p:spTree>
    <p:extLst>
      <p:ext uri="{BB962C8B-B14F-4D97-AF65-F5344CB8AC3E}">
        <p14:creationId xmlns:p14="http://schemas.microsoft.com/office/powerpoint/2010/main" val="1716438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77030" y="2674642"/>
            <a:ext cx="11884782" cy="1371033"/>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372" rtl="0" eaLnBrk="1" fontAlgn="auto" latinLnBrk="0" hangingPunct="1">
              <a:lnSpc>
                <a:spcPct val="90000"/>
              </a:lnSpc>
              <a:spcBef>
                <a:spcPct val="0"/>
              </a:spcBef>
              <a:spcAft>
                <a:spcPts val="0"/>
              </a:spcAft>
              <a:buClrTx/>
              <a:buSzTx/>
              <a:buFontTx/>
              <a:buNone/>
              <a:tabLst/>
              <a:defRPr/>
            </a:pPr>
            <a:r>
              <a:rPr kumimoji="0" lang="pt-PT" sz="8797" b="1" i="0" u="none" strike="noStrike" kern="1200" cap="none" spc="0" normalizeH="0" baseline="0" noProof="0" dirty="0">
                <a:ln w="3175">
                  <a:noFill/>
                </a:ln>
                <a:solidFill>
                  <a:srgbClr val="FFFFFF">
                    <a:lumMod val="50000"/>
                  </a:srgbClr>
                </a:solidFill>
                <a:effectLst/>
                <a:uLnTx/>
                <a:uFillTx/>
                <a:latin typeface="Segoe UI Light"/>
                <a:ea typeface="+mn-ea"/>
                <a:cs typeface="Segoe UI" pitchFamily="34" charset="0"/>
              </a:rPr>
              <a:t>Demonstration</a:t>
            </a:r>
          </a:p>
        </p:txBody>
      </p:sp>
      <p:sp>
        <p:nvSpPr>
          <p:cNvPr id="7" name="Text Placeholder 2"/>
          <p:cNvSpPr>
            <a:spLocks noGrp="1"/>
          </p:cNvSpPr>
          <p:nvPr>
            <p:ph type="body" sz="quarter" idx="10"/>
          </p:nvPr>
        </p:nvSpPr>
        <p:spPr>
          <a:xfrm>
            <a:off x="459897" y="4045675"/>
            <a:ext cx="11882419" cy="640102"/>
          </a:xfrm>
        </p:spPr>
        <p:txBody>
          <a:bodyPr/>
          <a:lstStyle/>
          <a:p>
            <a:pPr marL="0" indent="0" algn="ctr">
              <a:buNone/>
            </a:pPr>
            <a:r>
              <a:rPr lang="en-US" sz="3198" spc="-102">
                <a:ln w="3175">
                  <a:noFill/>
                </a:ln>
                <a:gradFill>
                  <a:gsLst>
                    <a:gs pos="1250">
                      <a:schemeClr val="tx1"/>
                    </a:gs>
                    <a:gs pos="100000">
                      <a:schemeClr val="tx1"/>
                    </a:gs>
                  </a:gsLst>
                  <a:lin ang="5400000" scaled="0"/>
                </a:gradFill>
                <a:cs typeface="Segoe UI" pitchFamily="34" charset="0"/>
              </a:rPr>
              <a:t>Using Azure functions to process a new hire</a:t>
            </a:r>
          </a:p>
        </p:txBody>
      </p:sp>
      <p:sp>
        <p:nvSpPr>
          <p:cNvPr id="9" name="Title 1">
            <a:extLst>
              <a:ext uri="{FF2B5EF4-FFF2-40B4-BE49-F238E27FC236}">
                <a16:creationId xmlns:a16="http://schemas.microsoft.com/office/drawing/2014/main" id="{3902632F-E29E-474E-BD35-A4248D76E95E}"/>
              </a:ext>
            </a:extLst>
          </p:cNvPr>
          <p:cNvSpPr txBox="1">
            <a:spLocks/>
          </p:cNvSpPr>
          <p:nvPr/>
        </p:nvSpPr>
        <p:spPr>
          <a:xfrm>
            <a:off x="277030" y="296569"/>
            <a:ext cx="11884782" cy="917206"/>
          </a:xfrm>
          <a:prstGeom prst="rect">
            <a:avLst/>
          </a:prstGeom>
        </p:spPr>
        <p:txBody>
          <a:bodyPr vert="horz" wrap="square" lIns="146171" tIns="91358" rIns="146171" bIns="91358" rtlCol="0" anchor="t">
            <a:noAutofit/>
          </a:bodyPr>
          <a:lst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716" rtl="0" eaLnBrk="1" fontAlgn="auto" latinLnBrk="0" hangingPunct="1">
              <a:lnSpc>
                <a:spcPct val="90000"/>
              </a:lnSpc>
              <a:spcBef>
                <a:spcPct val="0"/>
              </a:spcBef>
              <a:spcAft>
                <a:spcPts val="0"/>
              </a:spcAft>
              <a:buClrTx/>
              <a:buSzTx/>
              <a:buFontTx/>
              <a:buNone/>
              <a:tabLst/>
              <a:defRPr/>
            </a:pPr>
            <a:r>
              <a:rPr kumimoji="0" lang="en-US" sz="4800" i="0" u="none" strike="noStrike" kern="1200" cap="none" spc="0" normalizeH="0" baseline="0" noProof="0" dirty="0">
                <a:ln w="3175">
                  <a:noFill/>
                </a:ln>
                <a:solidFill>
                  <a:srgbClr val="00B0F0"/>
                </a:solidFill>
                <a:effectLst/>
                <a:uLnTx/>
                <a:uFillTx/>
                <a:latin typeface="Segoe UI Light"/>
                <a:ea typeface="+mn-ea"/>
                <a:cs typeface="Segoe UI" pitchFamily="34" charset="0"/>
              </a:rPr>
              <a:t>Microsoft Graph</a:t>
            </a:r>
          </a:p>
        </p:txBody>
      </p:sp>
    </p:spTree>
    <p:extLst>
      <p:ext uri="{BB962C8B-B14F-4D97-AF65-F5344CB8AC3E}">
        <p14:creationId xmlns:p14="http://schemas.microsoft.com/office/powerpoint/2010/main" val="40113544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Agenda</a:t>
            </a:r>
            <a:endParaRPr lang="pt-PT" spc="0" dirty="0">
              <a:solidFill>
                <a:srgbClr val="00B0F0"/>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Introduction to the Microsoft Graph</a:t>
            </a:r>
          </a:p>
          <a:p>
            <a:pPr marL="0" indent="0">
              <a:lnSpc>
                <a:spcPct val="120000"/>
              </a:lnSpc>
              <a:buNone/>
            </a:pPr>
            <a:r>
              <a:rPr lang="en-US" sz="2799" spc="-30" dirty="0">
                <a:solidFill>
                  <a:srgbClr val="505050"/>
                </a:solidFill>
                <a:latin typeface="Segoe UI Light"/>
              </a:rPr>
              <a:t>Getting started</a:t>
            </a:r>
          </a:p>
          <a:p>
            <a:pPr marL="0" indent="0">
              <a:lnSpc>
                <a:spcPct val="120000"/>
              </a:lnSpc>
              <a:buNone/>
            </a:pPr>
            <a:r>
              <a:rPr lang="en-US" sz="2799" spc="-30" dirty="0">
                <a:solidFill>
                  <a:srgbClr val="505050"/>
                </a:solidFill>
                <a:latin typeface="Segoe UI Light"/>
              </a:rPr>
              <a:t>SDKs and Code Samples</a:t>
            </a:r>
          </a:p>
          <a:p>
            <a:pPr marL="0" indent="0">
              <a:lnSpc>
                <a:spcPct val="120000"/>
              </a:lnSpc>
              <a:buNone/>
            </a:pPr>
            <a:r>
              <a:rPr lang="en-US" sz="2799" spc="-30" dirty="0">
                <a:solidFill>
                  <a:srgbClr val="505050"/>
                </a:solidFill>
                <a:latin typeface="Segoe UI Light"/>
              </a:rPr>
              <a:t>Resources</a:t>
            </a:r>
          </a:p>
          <a:p>
            <a:endParaRPr lang="en-US" dirty="0"/>
          </a:p>
          <a:p>
            <a:endParaRPr lang="en-US" dirty="0"/>
          </a:p>
        </p:txBody>
      </p:sp>
    </p:spTree>
    <p:extLst>
      <p:ext uri="{BB962C8B-B14F-4D97-AF65-F5344CB8AC3E}">
        <p14:creationId xmlns:p14="http://schemas.microsoft.com/office/powerpoint/2010/main" val="42719550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Scenarios</a:t>
            </a:r>
          </a:p>
        </p:txBody>
      </p:sp>
    </p:spTree>
    <p:extLst>
      <p:ext uri="{BB962C8B-B14F-4D97-AF65-F5344CB8AC3E}">
        <p14:creationId xmlns:p14="http://schemas.microsoft.com/office/powerpoint/2010/main" val="3084637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Applications you can build</a:t>
            </a:r>
            <a:endParaRPr lang="pt-PT" spc="0" dirty="0">
              <a:solidFill>
                <a:srgbClr val="00BCF2"/>
              </a:solidFill>
              <a:cs typeface="+mn-cs"/>
            </a:endParaRPr>
          </a:p>
        </p:txBody>
      </p:sp>
      <p:sp>
        <p:nvSpPr>
          <p:cNvPr id="32" name="t2">
            <a:extLst>
              <a:ext uri="{FF2B5EF4-FFF2-40B4-BE49-F238E27FC236}">
                <a16:creationId xmlns:a16="http://schemas.microsoft.com/office/drawing/2014/main" id="{D31E335E-15B3-432E-A408-97EC948D3761}"/>
              </a:ext>
            </a:extLst>
          </p:cNvPr>
          <p:cNvSpPr txBox="1">
            <a:spLocks/>
          </p:cNvSpPr>
          <p:nvPr/>
        </p:nvSpPr>
        <p:spPr>
          <a:xfrm>
            <a:off x="1657048" y="3697395"/>
            <a:ext cx="3182093" cy="615527"/>
          </a:xfrm>
          <a:prstGeom prst="rect">
            <a:avLst/>
          </a:prstGeom>
        </p:spPr>
        <p:txBody>
          <a:bodyPr vert="horz" wrap="square" lIns="182854" tIns="91427" rIns="182854" bIns="91427" rtlCol="0" anchor="ctr" anchorCtr="0">
            <a:spAutoFit/>
          </a:bodyPr>
          <a:lstStyle>
            <a:defPPr>
              <a:defRPr lang="en-US"/>
            </a:defPPr>
            <a:lvl1pPr marR="0" lvl="0" indent="0" fontAlgn="auto">
              <a:lnSpc>
                <a:spcPct val="100000"/>
              </a:lnSpc>
              <a:spcBef>
                <a:spcPts val="0"/>
              </a:spcBef>
              <a:spcAft>
                <a:spcPts val="600"/>
              </a:spcAft>
              <a:buClrTx/>
              <a:buSzTx/>
              <a:buFont typeface="Arial" pitchFamily="34" charset="0"/>
              <a:buNone/>
              <a:tabLst/>
              <a:defRPr sz="2400"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224">
              <a:defRPr/>
            </a:pPr>
            <a:r>
              <a:rPr lang="en-US" sz="2800" kern="0" dirty="0">
                <a:solidFill>
                  <a:srgbClr val="353535"/>
                </a:solidFill>
                <a:latin typeface="Segoe UI Semilight"/>
                <a:cs typeface="Segoe UI" panose="020B0502040204020203" pitchFamily="34" charset="0"/>
              </a:rPr>
              <a:t>B2B relationships</a:t>
            </a:r>
          </a:p>
        </p:txBody>
      </p:sp>
      <p:sp>
        <p:nvSpPr>
          <p:cNvPr id="33" name="t2">
            <a:extLst>
              <a:ext uri="{FF2B5EF4-FFF2-40B4-BE49-F238E27FC236}">
                <a16:creationId xmlns:a16="http://schemas.microsoft.com/office/drawing/2014/main" id="{0771507A-D6A2-4DE1-BD17-B4C0BBD778F6}"/>
              </a:ext>
            </a:extLst>
          </p:cNvPr>
          <p:cNvSpPr txBox="1">
            <a:spLocks/>
          </p:cNvSpPr>
          <p:nvPr/>
        </p:nvSpPr>
        <p:spPr>
          <a:xfrm>
            <a:off x="1657048" y="1416891"/>
            <a:ext cx="5543774" cy="615527"/>
          </a:xfrm>
          <a:prstGeom prst="rect">
            <a:avLst/>
          </a:prstGeom>
        </p:spPr>
        <p:txBody>
          <a:bodyPr vert="horz" wrap="square" lIns="182854" tIns="91427" rIns="182854" bIns="91427" rtlCol="0" anchor="ctr" anchorCtr="0">
            <a:spAutoFit/>
          </a:bodyPr>
          <a:lstStyle>
            <a:defPPr>
              <a:defRPr lang="en-US"/>
            </a:defPPr>
            <a:lvl1pPr marR="0" lvl="0" indent="0" algn="ctr" defTabSz="914224" fontAlgn="auto">
              <a:lnSpc>
                <a:spcPct val="100000"/>
              </a:lnSpc>
              <a:spcBef>
                <a:spcPts val="0"/>
              </a:spcBef>
              <a:spcAft>
                <a:spcPts val="600"/>
              </a:spcAft>
              <a:buClrTx/>
              <a:buSzTx/>
              <a:buFont typeface="Arial" pitchFamily="34" charset="0"/>
              <a:buNone/>
              <a:tabLst/>
              <a:defRPr kumimoji="0" sz="2400" b="0" i="0" u="none" strike="noStrike" kern="0" cap="none" spc="0" normalizeH="0" baseline="0">
                <a:ln>
                  <a:noFill/>
                </a:ln>
                <a:effectLst/>
                <a:uLnTx/>
                <a:uFillTx/>
                <a:cs typeface="Segoe UI" panose="020B05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a:r>
              <a:rPr lang="en-US" sz="2800" dirty="0">
                <a:solidFill>
                  <a:srgbClr val="353535"/>
                </a:solidFill>
                <a:latin typeface="Segoe UI Semilight"/>
              </a:rPr>
              <a:t>Intelligent workflows &amp; processes</a:t>
            </a:r>
          </a:p>
        </p:txBody>
      </p:sp>
      <p:sp>
        <p:nvSpPr>
          <p:cNvPr id="34" name="t2">
            <a:extLst>
              <a:ext uri="{FF2B5EF4-FFF2-40B4-BE49-F238E27FC236}">
                <a16:creationId xmlns:a16="http://schemas.microsoft.com/office/drawing/2014/main" id="{A8AB1EF2-302F-471D-A5D0-E8726160E568}"/>
              </a:ext>
            </a:extLst>
          </p:cNvPr>
          <p:cNvSpPr txBox="1">
            <a:spLocks/>
          </p:cNvSpPr>
          <p:nvPr/>
        </p:nvSpPr>
        <p:spPr>
          <a:xfrm>
            <a:off x="1657048" y="2557143"/>
            <a:ext cx="5647686" cy="615527"/>
          </a:xfrm>
          <a:prstGeom prst="rect">
            <a:avLst/>
          </a:prstGeom>
        </p:spPr>
        <p:txBody>
          <a:bodyPr vert="horz" wrap="square" lIns="182854" tIns="91427" rIns="182854" bIns="91427" rtlCol="0" anchor="ctr" anchorCtr="0">
            <a:spAutoFit/>
          </a:bodyPr>
          <a:lstStyle>
            <a:defPPr>
              <a:defRPr lang="en-US"/>
            </a:defPPr>
            <a:lvl1pPr marR="0" lvl="0" indent="0" algn="ctr" defTabSz="914224" fontAlgn="auto">
              <a:lnSpc>
                <a:spcPct val="100000"/>
              </a:lnSpc>
              <a:spcBef>
                <a:spcPts val="0"/>
              </a:spcBef>
              <a:spcAft>
                <a:spcPts val="600"/>
              </a:spcAft>
              <a:buClrTx/>
              <a:buSzTx/>
              <a:buFont typeface="Arial" pitchFamily="34" charset="0"/>
              <a:buNone/>
              <a:tabLst/>
              <a:defRPr kumimoji="0" sz="2400" b="0" i="0" u="none" strike="noStrike" kern="0" cap="none" spc="0" normalizeH="0" baseline="0">
                <a:ln>
                  <a:noFill/>
                </a:ln>
                <a:effectLst/>
                <a:uLnTx/>
                <a:uFillTx/>
                <a:cs typeface="Segoe UI" panose="020B05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a:r>
              <a:rPr lang="en-US" sz="2800" dirty="0">
                <a:solidFill>
                  <a:srgbClr val="353535"/>
                </a:solidFill>
                <a:latin typeface="Segoe UI Semilight"/>
              </a:rPr>
              <a:t>Group management &amp; compliance</a:t>
            </a:r>
          </a:p>
        </p:txBody>
      </p:sp>
      <p:sp>
        <p:nvSpPr>
          <p:cNvPr id="35" name="t2">
            <a:extLst>
              <a:ext uri="{FF2B5EF4-FFF2-40B4-BE49-F238E27FC236}">
                <a16:creationId xmlns:a16="http://schemas.microsoft.com/office/drawing/2014/main" id="{2F1B256B-BED6-4588-B67D-5637B70A020F}"/>
              </a:ext>
            </a:extLst>
          </p:cNvPr>
          <p:cNvSpPr txBox="1">
            <a:spLocks/>
          </p:cNvSpPr>
          <p:nvPr/>
        </p:nvSpPr>
        <p:spPr>
          <a:xfrm>
            <a:off x="1657048" y="4620555"/>
            <a:ext cx="4168168" cy="1046414"/>
          </a:xfrm>
          <a:prstGeom prst="rect">
            <a:avLst/>
          </a:prstGeom>
        </p:spPr>
        <p:txBody>
          <a:bodyPr vert="horz" wrap="square" lIns="182854" tIns="91427" rIns="182854" bIns="91427" rtlCol="0" anchor="ctr" anchorCtr="0">
            <a:spAutoFit/>
          </a:bodyPr>
          <a:lstStyle>
            <a:defPPr>
              <a:defRPr lang="en-US"/>
            </a:defPPr>
            <a:lvl1pPr marR="0" lvl="0" indent="0" fontAlgn="auto">
              <a:lnSpc>
                <a:spcPct val="100000"/>
              </a:lnSpc>
              <a:spcBef>
                <a:spcPts val="0"/>
              </a:spcBef>
              <a:spcAft>
                <a:spcPts val="600"/>
              </a:spcAft>
              <a:buClrTx/>
              <a:buSzTx/>
              <a:buFont typeface="Arial" pitchFamily="34" charset="0"/>
              <a:buNone/>
              <a:tabLst/>
              <a:defRPr sz="2400"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224">
              <a:defRPr/>
            </a:pPr>
            <a:r>
              <a:rPr lang="en-US" sz="2800" kern="0" dirty="0">
                <a:solidFill>
                  <a:srgbClr val="353535"/>
                </a:solidFill>
                <a:latin typeface="Segoe UI Semilight"/>
                <a:cs typeface="Segoe UI" panose="020B0502040204020203" pitchFamily="34" charset="0"/>
              </a:rPr>
              <a:t>Secure transactions using conditional access</a:t>
            </a:r>
          </a:p>
        </p:txBody>
      </p:sp>
      <p:grpSp>
        <p:nvGrpSpPr>
          <p:cNvPr id="36" name="Group 35">
            <a:extLst>
              <a:ext uri="{FF2B5EF4-FFF2-40B4-BE49-F238E27FC236}">
                <a16:creationId xmlns:a16="http://schemas.microsoft.com/office/drawing/2014/main" id="{F8F78AB6-0970-453F-8CCA-70C572D3E7B9}"/>
              </a:ext>
            </a:extLst>
          </p:cNvPr>
          <p:cNvGrpSpPr/>
          <p:nvPr/>
        </p:nvGrpSpPr>
        <p:grpSpPr>
          <a:xfrm>
            <a:off x="424015" y="3515643"/>
            <a:ext cx="1134185" cy="1008710"/>
            <a:chOff x="558019" y="1058322"/>
            <a:chExt cx="1247604" cy="1109581"/>
          </a:xfrm>
        </p:grpSpPr>
        <p:sp>
          <p:nvSpPr>
            <p:cNvPr id="37" name="Rectangle 36">
              <a:extLst>
                <a:ext uri="{FF2B5EF4-FFF2-40B4-BE49-F238E27FC236}">
                  <a16:creationId xmlns:a16="http://schemas.microsoft.com/office/drawing/2014/main" id="{7CA28569-3DD6-48D5-87B7-44764C223B37}"/>
                </a:ext>
              </a:extLst>
            </p:cNvPr>
            <p:cNvSpPr/>
            <p:nvPr/>
          </p:nvSpPr>
          <p:spPr bwMode="auto">
            <a:xfrm>
              <a:off x="626113" y="1058322"/>
              <a:ext cx="1179510" cy="110958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AE44D9A5-994B-4E75-8F6D-BCFF254CDD7F}"/>
                </a:ext>
              </a:extLst>
            </p:cNvPr>
            <p:cNvGrpSpPr/>
            <p:nvPr/>
          </p:nvGrpSpPr>
          <p:grpSpPr>
            <a:xfrm>
              <a:off x="558019" y="1122674"/>
              <a:ext cx="1167890" cy="941943"/>
              <a:chOff x="5026811" y="1252543"/>
              <a:chExt cx="1167890" cy="941943"/>
            </a:xfrm>
          </p:grpSpPr>
          <p:sp>
            <p:nvSpPr>
              <p:cNvPr id="39" name="Arc 38">
                <a:extLst>
                  <a:ext uri="{FF2B5EF4-FFF2-40B4-BE49-F238E27FC236}">
                    <a16:creationId xmlns:a16="http://schemas.microsoft.com/office/drawing/2014/main" id="{AC60FBA5-7CEF-49C0-9B6E-9063866F684B}"/>
                  </a:ext>
                </a:extLst>
              </p:cNvPr>
              <p:cNvSpPr/>
              <p:nvPr/>
            </p:nvSpPr>
            <p:spPr>
              <a:xfrm>
                <a:off x="5026811" y="1503170"/>
                <a:ext cx="1058293" cy="609805"/>
              </a:xfrm>
              <a:prstGeom prst="arc">
                <a:avLst/>
              </a:prstGeom>
              <a:noFill/>
              <a:ln w="25400" cap="flat" cmpd="sng" algn="ctr">
                <a:solidFill>
                  <a:srgbClr val="FFFFFF"/>
                </a:solidFill>
                <a:prstDash val="dash"/>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40" name="Group 39">
                <a:extLst>
                  <a:ext uri="{FF2B5EF4-FFF2-40B4-BE49-F238E27FC236}">
                    <a16:creationId xmlns:a16="http://schemas.microsoft.com/office/drawing/2014/main" id="{2E601756-5304-4527-9F70-94368C8E5230}"/>
                  </a:ext>
                </a:extLst>
              </p:cNvPr>
              <p:cNvGrpSpPr/>
              <p:nvPr/>
            </p:nvGrpSpPr>
            <p:grpSpPr>
              <a:xfrm>
                <a:off x="5194518" y="1381271"/>
                <a:ext cx="1000183" cy="813215"/>
                <a:chOff x="5194518" y="1381271"/>
                <a:chExt cx="1000183" cy="813215"/>
              </a:xfrm>
            </p:grpSpPr>
            <p:sp>
              <p:nvSpPr>
                <p:cNvPr id="42" name="building_7" descr="City, office, business&#10;">
                  <a:extLst>
                    <a:ext uri="{FF2B5EF4-FFF2-40B4-BE49-F238E27FC236}">
                      <a16:creationId xmlns:a16="http://schemas.microsoft.com/office/drawing/2014/main" id="{7EE1AEA1-2FBB-4DE2-A3A4-4E887C6E57FF}"/>
                    </a:ext>
                  </a:extLst>
                </p:cNvPr>
                <p:cNvSpPr>
                  <a:spLocks noChangeAspect="1" noEditPoints="1"/>
                </p:cNvSpPr>
                <p:nvPr/>
              </p:nvSpPr>
              <p:spPr bwMode="auto">
                <a:xfrm>
                  <a:off x="5194518" y="1381271"/>
                  <a:ext cx="520230" cy="589061"/>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43" name="EMI_E731" descr="Skyscrapers, offices, businesses&#10;">
                  <a:extLst>
                    <a:ext uri="{FF2B5EF4-FFF2-40B4-BE49-F238E27FC236}">
                      <a16:creationId xmlns:a16="http://schemas.microsoft.com/office/drawing/2014/main" id="{5207B6A0-210D-4843-BF97-221DEBB40AA7}"/>
                    </a:ext>
                  </a:extLst>
                </p:cNvPr>
                <p:cNvSpPr>
                  <a:spLocks noChangeAspect="1" noEditPoints="1"/>
                </p:cNvSpPr>
                <p:nvPr/>
              </p:nvSpPr>
              <p:spPr bwMode="auto">
                <a:xfrm>
                  <a:off x="5969570" y="1828726"/>
                  <a:ext cx="225131" cy="36576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317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grpSp>
          <p:sp>
            <p:nvSpPr>
              <p:cNvPr id="41" name="Commitments_EC4D" descr="Handshake, partner, meeting, agreement, commitment&#10;">
                <a:extLst>
                  <a:ext uri="{FF2B5EF4-FFF2-40B4-BE49-F238E27FC236}">
                    <a16:creationId xmlns:a16="http://schemas.microsoft.com/office/drawing/2014/main" id="{AF103984-52A2-4746-8D88-86833F7434AC}"/>
                  </a:ext>
                </a:extLst>
              </p:cNvPr>
              <p:cNvSpPr>
                <a:spLocks noChangeAspect="1" noEditPoints="1"/>
              </p:cNvSpPr>
              <p:nvPr/>
            </p:nvSpPr>
            <p:spPr bwMode="auto">
              <a:xfrm>
                <a:off x="5855332" y="1252543"/>
                <a:ext cx="322389" cy="30228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254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grpSp>
        <p:nvGrpSpPr>
          <p:cNvPr id="44" name="Group 43">
            <a:extLst>
              <a:ext uri="{FF2B5EF4-FFF2-40B4-BE49-F238E27FC236}">
                <a16:creationId xmlns:a16="http://schemas.microsoft.com/office/drawing/2014/main" id="{3A130A06-FBC8-4138-A7D5-EBF621B3D9F7}"/>
              </a:ext>
            </a:extLst>
          </p:cNvPr>
          <p:cNvGrpSpPr/>
          <p:nvPr/>
        </p:nvGrpSpPr>
        <p:grpSpPr>
          <a:xfrm>
            <a:off x="488425" y="4652424"/>
            <a:ext cx="1072282" cy="1008710"/>
            <a:chOff x="386830" y="1395766"/>
            <a:chExt cx="1179510" cy="1109581"/>
          </a:xfrm>
        </p:grpSpPr>
        <p:sp>
          <p:nvSpPr>
            <p:cNvPr id="45" name="Rectangle 44">
              <a:extLst>
                <a:ext uri="{FF2B5EF4-FFF2-40B4-BE49-F238E27FC236}">
                  <a16:creationId xmlns:a16="http://schemas.microsoft.com/office/drawing/2014/main" id="{1C3B44BE-A89B-4CD4-8425-C75162A0E695}"/>
                </a:ext>
              </a:extLst>
            </p:cNvPr>
            <p:cNvSpPr/>
            <p:nvPr/>
          </p:nvSpPr>
          <p:spPr bwMode="auto">
            <a:xfrm>
              <a:off x="386830" y="1395766"/>
              <a:ext cx="1179510" cy="110958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20EF07A3-E2E7-468D-A7E8-464DCBA60099}"/>
                </a:ext>
              </a:extLst>
            </p:cNvPr>
            <p:cNvGrpSpPr/>
            <p:nvPr/>
          </p:nvGrpSpPr>
          <p:grpSpPr>
            <a:xfrm>
              <a:off x="588786" y="1485650"/>
              <a:ext cx="903375" cy="1019696"/>
              <a:chOff x="1832973" y="1574578"/>
              <a:chExt cx="903375" cy="1019696"/>
            </a:xfrm>
          </p:grpSpPr>
          <p:sp>
            <p:nvSpPr>
              <p:cNvPr id="47" name="gear" descr="Optimize operations&#10;">
                <a:extLst>
                  <a:ext uri="{FF2B5EF4-FFF2-40B4-BE49-F238E27FC236}">
                    <a16:creationId xmlns:a16="http://schemas.microsoft.com/office/drawing/2014/main" id="{62810E6C-42B4-415E-B4B0-5A9E1F3A4013}"/>
                  </a:ext>
                </a:extLst>
              </p:cNvPr>
              <p:cNvSpPr>
                <a:spLocks noChangeAspect="1" noEditPoints="1"/>
              </p:cNvSpPr>
              <p:nvPr/>
            </p:nvSpPr>
            <p:spPr bwMode="auto">
              <a:xfrm>
                <a:off x="1832973" y="1574578"/>
                <a:ext cx="787447" cy="78404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381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Semilight"/>
                </a:endParaRPr>
              </a:p>
            </p:txBody>
          </p:sp>
          <p:sp>
            <p:nvSpPr>
              <p:cNvPr id="48" name="Rectangle 47">
                <a:extLst>
                  <a:ext uri="{FF2B5EF4-FFF2-40B4-BE49-F238E27FC236}">
                    <a16:creationId xmlns:a16="http://schemas.microsoft.com/office/drawing/2014/main" id="{726A3CC3-DF8D-475D-BFB0-DD62BA1C14AD}"/>
                  </a:ext>
                </a:extLst>
              </p:cNvPr>
              <p:cNvSpPr/>
              <p:nvPr/>
            </p:nvSpPr>
            <p:spPr bwMode="auto">
              <a:xfrm>
                <a:off x="2410524" y="2119808"/>
                <a:ext cx="325824" cy="4744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4827" tIns="44827" rIns="44827" bIns="44827" numCol="1" spcCol="0" rtlCol="0" fromWordArt="0" anchor="ctr" anchorCtr="0" forceAA="0" compatLnSpc="1">
                <a:prstTxWarp prst="textNoShape">
                  <a:avLst/>
                </a:prstTxWarp>
                <a:noAutofit/>
              </a:bodyPr>
              <a:lstStyle/>
              <a:p>
                <a:pPr marL="0" marR="0" lvl="0" indent="0" algn="ctr" defTabSz="896274"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Lock" descr="Locked, protected, safe&#10;">
                <a:extLst>
                  <a:ext uri="{FF2B5EF4-FFF2-40B4-BE49-F238E27FC236}">
                    <a16:creationId xmlns:a16="http://schemas.microsoft.com/office/drawing/2014/main" id="{CC08D4FA-F318-42E3-B6B0-9DE95A21300A}"/>
                  </a:ext>
                </a:extLst>
              </p:cNvPr>
              <p:cNvSpPr>
                <a:spLocks noChangeAspect="1" noEditPoints="1"/>
              </p:cNvSpPr>
              <p:nvPr/>
            </p:nvSpPr>
            <p:spPr bwMode="auto">
              <a:xfrm>
                <a:off x="2452379" y="2187722"/>
                <a:ext cx="223427" cy="31227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49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grpSp>
        <p:nvGrpSpPr>
          <p:cNvPr id="50" name="Group 49">
            <a:extLst>
              <a:ext uri="{FF2B5EF4-FFF2-40B4-BE49-F238E27FC236}">
                <a16:creationId xmlns:a16="http://schemas.microsoft.com/office/drawing/2014/main" id="{208DEB2C-A666-4BB4-9DFB-9F1A8F7A19B3}"/>
              </a:ext>
            </a:extLst>
          </p:cNvPr>
          <p:cNvGrpSpPr/>
          <p:nvPr/>
        </p:nvGrpSpPr>
        <p:grpSpPr>
          <a:xfrm>
            <a:off x="488426" y="2377285"/>
            <a:ext cx="1072282" cy="1008710"/>
            <a:chOff x="713542" y="1468133"/>
            <a:chExt cx="1179510" cy="1109581"/>
          </a:xfrm>
        </p:grpSpPr>
        <p:sp>
          <p:nvSpPr>
            <p:cNvPr id="51" name="Rectangle 50">
              <a:extLst>
                <a:ext uri="{FF2B5EF4-FFF2-40B4-BE49-F238E27FC236}">
                  <a16:creationId xmlns:a16="http://schemas.microsoft.com/office/drawing/2014/main" id="{3B38205C-82B0-4DA9-BCA0-F8EB0E022E27}"/>
                </a:ext>
              </a:extLst>
            </p:cNvPr>
            <p:cNvSpPr/>
            <p:nvPr/>
          </p:nvSpPr>
          <p:spPr bwMode="auto">
            <a:xfrm>
              <a:off x="713542" y="1468133"/>
              <a:ext cx="1179510" cy="110958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people_12" descr="Group, partners, collaboration&#10;">
              <a:extLst>
                <a:ext uri="{FF2B5EF4-FFF2-40B4-BE49-F238E27FC236}">
                  <a16:creationId xmlns:a16="http://schemas.microsoft.com/office/drawing/2014/main" id="{6B191A4B-9212-4B8F-B492-A205DACBA3CE}"/>
                </a:ext>
              </a:extLst>
            </p:cNvPr>
            <p:cNvSpPr>
              <a:spLocks noChangeAspect="1" noEditPoints="1"/>
            </p:cNvSpPr>
            <p:nvPr/>
          </p:nvSpPr>
          <p:spPr bwMode="auto">
            <a:xfrm>
              <a:off x="932701" y="1724953"/>
              <a:ext cx="759473" cy="64796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sp>
        <p:nvSpPr>
          <p:cNvPr id="53" name="t2">
            <a:extLst>
              <a:ext uri="{FF2B5EF4-FFF2-40B4-BE49-F238E27FC236}">
                <a16:creationId xmlns:a16="http://schemas.microsoft.com/office/drawing/2014/main" id="{AB7075A5-9868-465F-9DBD-26A884BB54E5}"/>
              </a:ext>
            </a:extLst>
          </p:cNvPr>
          <p:cNvSpPr txBox="1">
            <a:spLocks/>
          </p:cNvSpPr>
          <p:nvPr/>
        </p:nvSpPr>
        <p:spPr>
          <a:xfrm>
            <a:off x="1657048" y="5979673"/>
            <a:ext cx="3606947" cy="615527"/>
          </a:xfrm>
          <a:prstGeom prst="rect">
            <a:avLst/>
          </a:prstGeom>
        </p:spPr>
        <p:txBody>
          <a:bodyPr vert="horz" wrap="square" lIns="182854" tIns="91427" rIns="182854" bIns="91427" rtlCol="0" anchor="ctr" anchorCtr="0">
            <a:spAutoFit/>
          </a:bodyPr>
          <a:lstStyle>
            <a:defPPr>
              <a:defRPr lang="en-US"/>
            </a:defPPr>
            <a:lvl1pPr marR="0" lvl="0" indent="0" algn="ctr" defTabSz="914224" fontAlgn="auto">
              <a:lnSpc>
                <a:spcPct val="100000"/>
              </a:lnSpc>
              <a:spcBef>
                <a:spcPts val="0"/>
              </a:spcBef>
              <a:spcAft>
                <a:spcPts val="600"/>
              </a:spcAft>
              <a:buClrTx/>
              <a:buSzTx/>
              <a:buFont typeface="Arial" pitchFamily="34" charset="0"/>
              <a:buNone/>
              <a:tabLst/>
              <a:defRPr kumimoji="0" sz="2400" b="0" i="0" u="none" strike="noStrike" kern="0" cap="none" spc="0" normalizeH="0" baseline="0">
                <a:ln>
                  <a:noFill/>
                </a:ln>
                <a:effectLst/>
                <a:uLnTx/>
                <a:uFillTx/>
                <a:cs typeface="Segoe UI" panose="020B05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l"/>
            <a:r>
              <a:rPr lang="en-US" sz="2800" dirty="0">
                <a:solidFill>
                  <a:srgbClr val="353535"/>
                </a:solidFill>
                <a:latin typeface="Segoe UI Semilight"/>
              </a:rPr>
              <a:t>Smart meetings</a:t>
            </a:r>
          </a:p>
        </p:txBody>
      </p:sp>
      <p:grpSp>
        <p:nvGrpSpPr>
          <p:cNvPr id="54" name="Group 53">
            <a:extLst>
              <a:ext uri="{FF2B5EF4-FFF2-40B4-BE49-F238E27FC236}">
                <a16:creationId xmlns:a16="http://schemas.microsoft.com/office/drawing/2014/main" id="{1B085DCD-8A02-4C59-8BCF-9F1EDBBAFC72}"/>
              </a:ext>
            </a:extLst>
          </p:cNvPr>
          <p:cNvGrpSpPr/>
          <p:nvPr/>
        </p:nvGrpSpPr>
        <p:grpSpPr>
          <a:xfrm>
            <a:off x="488426" y="5795709"/>
            <a:ext cx="1072282" cy="1008710"/>
            <a:chOff x="542852" y="1328509"/>
            <a:chExt cx="1179510" cy="1109581"/>
          </a:xfrm>
        </p:grpSpPr>
        <p:sp>
          <p:nvSpPr>
            <p:cNvPr id="55" name="Rectangle 54">
              <a:extLst>
                <a:ext uri="{FF2B5EF4-FFF2-40B4-BE49-F238E27FC236}">
                  <a16:creationId xmlns:a16="http://schemas.microsoft.com/office/drawing/2014/main" id="{A0155A49-6E41-4902-8FF7-2C14D9D2B937}"/>
                </a:ext>
              </a:extLst>
            </p:cNvPr>
            <p:cNvSpPr/>
            <p:nvPr/>
          </p:nvSpPr>
          <p:spPr bwMode="auto">
            <a:xfrm>
              <a:off x="542852" y="1328509"/>
              <a:ext cx="1179510" cy="110958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6" name="Graphic 55" descr="Head with Gears">
              <a:extLst>
                <a:ext uri="{FF2B5EF4-FFF2-40B4-BE49-F238E27FC236}">
                  <a16:creationId xmlns:a16="http://schemas.microsoft.com/office/drawing/2014/main" id="{FED4E5D7-C782-496B-9943-D8E0251D544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051" y="1472563"/>
              <a:ext cx="823913" cy="823913"/>
            </a:xfrm>
            <a:prstGeom prst="rect">
              <a:avLst/>
            </a:prstGeom>
          </p:spPr>
        </p:pic>
      </p:grpSp>
      <p:grpSp>
        <p:nvGrpSpPr>
          <p:cNvPr id="57" name="Group 56">
            <a:extLst>
              <a:ext uri="{FF2B5EF4-FFF2-40B4-BE49-F238E27FC236}">
                <a16:creationId xmlns:a16="http://schemas.microsoft.com/office/drawing/2014/main" id="{5D383058-EFA2-46B8-B8E7-DE15F308BD4F}"/>
              </a:ext>
            </a:extLst>
          </p:cNvPr>
          <p:cNvGrpSpPr/>
          <p:nvPr/>
        </p:nvGrpSpPr>
        <p:grpSpPr>
          <a:xfrm>
            <a:off x="488426" y="1238927"/>
            <a:ext cx="1072282" cy="1008710"/>
            <a:chOff x="4129114" y="2142359"/>
            <a:chExt cx="1179510" cy="1109581"/>
          </a:xfrm>
        </p:grpSpPr>
        <p:sp>
          <p:nvSpPr>
            <p:cNvPr id="58" name="Rectangle 57">
              <a:extLst>
                <a:ext uri="{FF2B5EF4-FFF2-40B4-BE49-F238E27FC236}">
                  <a16:creationId xmlns:a16="http://schemas.microsoft.com/office/drawing/2014/main" id="{3ECC9467-9255-4B70-91F6-D64D8189292B}"/>
                </a:ext>
              </a:extLst>
            </p:cNvPr>
            <p:cNvSpPr/>
            <p:nvPr/>
          </p:nvSpPr>
          <p:spPr bwMode="auto">
            <a:xfrm>
              <a:off x="4129114" y="2142359"/>
              <a:ext cx="1179510" cy="110958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peedometer_2" descr="Speedometer, fast, quick&#10;">
              <a:extLst>
                <a:ext uri="{FF2B5EF4-FFF2-40B4-BE49-F238E27FC236}">
                  <a16:creationId xmlns:a16="http://schemas.microsoft.com/office/drawing/2014/main" id="{D2206E21-BF61-44DD-A9BA-D3ECF66FDA9A}"/>
                </a:ext>
              </a:extLst>
            </p:cNvPr>
            <p:cNvSpPr>
              <a:spLocks noChangeAspect="1" noEditPoints="1"/>
            </p:cNvSpPr>
            <p:nvPr/>
          </p:nvSpPr>
          <p:spPr bwMode="auto">
            <a:xfrm>
              <a:off x="4402939" y="2330283"/>
              <a:ext cx="712764" cy="71276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3295528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1000"/>
                                        <p:tgtEl>
                                          <p:spTgt spid="44"/>
                                        </p:tgtEl>
                                      </p:cBhvr>
                                    </p:animEffect>
                                    <p:anim calcmode="lin" valueType="num">
                                      <p:cBhvr>
                                        <p:cTn id="44" dur="1000" fill="hold"/>
                                        <p:tgtEl>
                                          <p:spTgt spid="44"/>
                                        </p:tgtEl>
                                        <p:attrNameLst>
                                          <p:attrName>ppt_x</p:attrName>
                                        </p:attrNameLst>
                                      </p:cBhvr>
                                      <p:tavLst>
                                        <p:tav tm="0">
                                          <p:val>
                                            <p:strVal val="#ppt_x"/>
                                          </p:val>
                                        </p:tav>
                                        <p:tav tm="100000">
                                          <p:val>
                                            <p:strVal val="#ppt_x"/>
                                          </p:val>
                                        </p:tav>
                                      </p:tavLst>
                                    </p:anim>
                                    <p:anim calcmode="lin" valueType="num">
                                      <p:cBhvr>
                                        <p:cTn id="45" dur="1000" fill="hold"/>
                                        <p:tgtEl>
                                          <p:spTgt spid="4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anim calcmode="lin" valueType="num">
                                      <p:cBhvr>
                                        <p:cTn id="49" dur="1000" fill="hold"/>
                                        <p:tgtEl>
                                          <p:spTgt spid="35"/>
                                        </p:tgtEl>
                                        <p:attrNameLst>
                                          <p:attrName>ppt_x</p:attrName>
                                        </p:attrNameLst>
                                      </p:cBhvr>
                                      <p:tavLst>
                                        <p:tav tm="0">
                                          <p:val>
                                            <p:strVal val="#ppt_x"/>
                                          </p:val>
                                        </p:tav>
                                        <p:tav tm="100000">
                                          <p:val>
                                            <p:strVal val="#ppt_x"/>
                                          </p:val>
                                        </p:tav>
                                      </p:tavLst>
                                    </p:anim>
                                    <p:anim calcmode="lin" valueType="num">
                                      <p:cBhvr>
                                        <p:cTn id="5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1000"/>
                                        <p:tgtEl>
                                          <p:spTgt spid="54"/>
                                        </p:tgtEl>
                                      </p:cBhvr>
                                    </p:animEffect>
                                    <p:anim calcmode="lin" valueType="num">
                                      <p:cBhvr>
                                        <p:cTn id="56" dur="1000" fill="hold"/>
                                        <p:tgtEl>
                                          <p:spTgt spid="54"/>
                                        </p:tgtEl>
                                        <p:attrNameLst>
                                          <p:attrName>ppt_x</p:attrName>
                                        </p:attrNameLst>
                                      </p:cBhvr>
                                      <p:tavLst>
                                        <p:tav tm="0">
                                          <p:val>
                                            <p:strVal val="#ppt_x"/>
                                          </p:val>
                                        </p:tav>
                                        <p:tav tm="100000">
                                          <p:val>
                                            <p:strVal val="#ppt_x"/>
                                          </p:val>
                                        </p:tav>
                                      </p:tavLst>
                                    </p:anim>
                                    <p:anim calcmode="lin" valueType="num">
                                      <p:cBhvr>
                                        <p:cTn id="57" dur="1000" fill="hold"/>
                                        <p:tgtEl>
                                          <p:spTgt spid="5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anim calcmode="lin" valueType="num">
                                      <p:cBhvr>
                                        <p:cTn id="61" dur="1000" fill="hold"/>
                                        <p:tgtEl>
                                          <p:spTgt spid="53"/>
                                        </p:tgtEl>
                                        <p:attrNameLst>
                                          <p:attrName>ppt_x</p:attrName>
                                        </p:attrNameLst>
                                      </p:cBhvr>
                                      <p:tavLst>
                                        <p:tav tm="0">
                                          <p:val>
                                            <p:strVal val="#ppt_x"/>
                                          </p:val>
                                        </p:tav>
                                        <p:tav tm="100000">
                                          <p:val>
                                            <p:strVal val="#ppt_x"/>
                                          </p:val>
                                        </p:tav>
                                      </p:tavLst>
                                    </p:anim>
                                    <p:anim calcmode="lin" valueType="num">
                                      <p:cBhvr>
                                        <p:cTn id="6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5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Provision workflows – user onboarding</a:t>
            </a:r>
            <a:endParaRPr lang="pt-PT" spc="0" dirty="0">
              <a:solidFill>
                <a:srgbClr val="00BCF2"/>
              </a:solidFill>
              <a:cs typeface="+mn-cs"/>
            </a:endParaRPr>
          </a:p>
        </p:txBody>
      </p:sp>
      <p:graphicFrame>
        <p:nvGraphicFramePr>
          <p:cNvPr id="65" name="Diagram 64">
            <a:extLst>
              <a:ext uri="{FF2B5EF4-FFF2-40B4-BE49-F238E27FC236}">
                <a16:creationId xmlns:a16="http://schemas.microsoft.com/office/drawing/2014/main" id="{9E91A2A3-8347-4E76-B6DD-2508B61ABF19}"/>
              </a:ext>
            </a:extLst>
          </p:cNvPr>
          <p:cNvGraphicFramePr/>
          <p:nvPr>
            <p:extLst>
              <p:ext uri="{D42A27DB-BD31-4B8C-83A1-F6EECF244321}">
                <p14:modId xmlns:p14="http://schemas.microsoft.com/office/powerpoint/2010/main" val="3609439972"/>
              </p:ext>
            </p:extLst>
          </p:nvPr>
        </p:nvGraphicFramePr>
        <p:xfrm>
          <a:off x="700588" y="709695"/>
          <a:ext cx="11035298"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6" name="Rectangle: Rounded Corners 65">
            <a:extLst>
              <a:ext uri="{FF2B5EF4-FFF2-40B4-BE49-F238E27FC236}">
                <a16:creationId xmlns:a16="http://schemas.microsoft.com/office/drawing/2014/main" id="{5770174F-F5D2-4D31-971F-9FB0294BBF68}"/>
              </a:ext>
            </a:extLst>
          </p:cNvPr>
          <p:cNvSpPr/>
          <p:nvPr/>
        </p:nvSpPr>
        <p:spPr>
          <a:xfrm>
            <a:off x="1219680" y="3064832"/>
            <a:ext cx="1441702" cy="391688"/>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POST /users</a:t>
            </a:r>
          </a:p>
        </p:txBody>
      </p:sp>
      <p:sp>
        <p:nvSpPr>
          <p:cNvPr id="67" name="Rectangle: Rounded Corners 66">
            <a:extLst>
              <a:ext uri="{FF2B5EF4-FFF2-40B4-BE49-F238E27FC236}">
                <a16:creationId xmlns:a16="http://schemas.microsoft.com/office/drawing/2014/main" id="{3F3A90EA-ECA3-4610-9775-38FCA91D0F01}"/>
              </a:ext>
            </a:extLst>
          </p:cNvPr>
          <p:cNvSpPr/>
          <p:nvPr/>
        </p:nvSpPr>
        <p:spPr>
          <a:xfrm>
            <a:off x="1219680" y="4536956"/>
            <a:ext cx="3304509" cy="391688"/>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POST /users/{id}/manager/$ref</a:t>
            </a:r>
          </a:p>
        </p:txBody>
      </p:sp>
      <p:sp>
        <p:nvSpPr>
          <p:cNvPr id="68" name="Rectangle: Rounded Corners 67">
            <a:extLst>
              <a:ext uri="{FF2B5EF4-FFF2-40B4-BE49-F238E27FC236}">
                <a16:creationId xmlns:a16="http://schemas.microsoft.com/office/drawing/2014/main" id="{A65BE40A-5B65-4356-A2A1-DFB45EB18EF0}"/>
              </a:ext>
            </a:extLst>
          </p:cNvPr>
          <p:cNvSpPr/>
          <p:nvPr/>
        </p:nvSpPr>
        <p:spPr>
          <a:xfrm>
            <a:off x="1219680" y="3810292"/>
            <a:ext cx="3304509" cy="391688"/>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POST /users/{id}/</a:t>
            </a:r>
            <a:r>
              <a:rPr kumimoji="0" lang="en-US" sz="1800" b="0" i="0" u="none" strike="noStrike" kern="0" cap="none" spc="0" normalizeH="0" baseline="0" noProof="0" dirty="0" err="1">
                <a:ln>
                  <a:noFill/>
                </a:ln>
                <a:solidFill>
                  <a:srgbClr val="FFFFFF"/>
                </a:solidFill>
                <a:effectLst/>
                <a:uLnTx/>
                <a:uFillTx/>
                <a:latin typeface="Segoe UI Semilight"/>
                <a:ea typeface="+mn-ea"/>
                <a:cs typeface="+mn-cs"/>
              </a:rPr>
              <a:t>assignLicense</a:t>
            </a: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5492A3E2-8CDF-49D4-A4FC-EFEC28C2FCD2}"/>
              </a:ext>
            </a:extLst>
          </p:cNvPr>
          <p:cNvSpPr/>
          <p:nvPr/>
        </p:nvSpPr>
        <p:spPr>
          <a:xfrm>
            <a:off x="9237106" y="3064832"/>
            <a:ext cx="3128207" cy="391688"/>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light"/>
                <a:ea typeface="+mn-ea"/>
                <a:cs typeface="+mn-cs"/>
              </a:rPr>
              <a:t>POST /groups/{id}/members/$ref</a:t>
            </a:r>
          </a:p>
        </p:txBody>
      </p:sp>
      <p:sp>
        <p:nvSpPr>
          <p:cNvPr id="70" name="Rectangle: Rounded Corners 69">
            <a:extLst>
              <a:ext uri="{FF2B5EF4-FFF2-40B4-BE49-F238E27FC236}">
                <a16:creationId xmlns:a16="http://schemas.microsoft.com/office/drawing/2014/main" id="{185DAA7D-E896-44C4-9A6A-B885381953EC}"/>
              </a:ext>
            </a:extLst>
          </p:cNvPr>
          <p:cNvSpPr/>
          <p:nvPr/>
        </p:nvSpPr>
        <p:spPr>
          <a:xfrm>
            <a:off x="9237106" y="3836522"/>
            <a:ext cx="3128207" cy="566037"/>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light"/>
                <a:ea typeface="+mn-ea"/>
                <a:cs typeface="+mn-cs"/>
              </a:rPr>
              <a:t>POST /groups/{id}/</a:t>
            </a: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directoryRoles</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/$ref</a:t>
            </a:r>
          </a:p>
        </p:txBody>
      </p:sp>
    </p:spTree>
    <p:extLst>
      <p:ext uri="{BB962C8B-B14F-4D97-AF65-F5344CB8AC3E}">
        <p14:creationId xmlns:p14="http://schemas.microsoft.com/office/powerpoint/2010/main" val="98956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8"/>
                                        </p:tgtEl>
                                        <p:attrNameLst>
                                          <p:attrName>style.visibility</p:attrName>
                                        </p:attrNameLst>
                                      </p:cBhvr>
                                      <p:to>
                                        <p:strVal val="visible"/>
                                      </p:to>
                                    </p:set>
                                    <p:anim calcmode="lin" valueType="num">
                                      <p:cBhvr>
                                        <p:cTn id="14" dur="500" fill="hold"/>
                                        <p:tgtEl>
                                          <p:spTgt spid="68"/>
                                        </p:tgtEl>
                                        <p:attrNameLst>
                                          <p:attrName>ppt_w</p:attrName>
                                        </p:attrNameLst>
                                      </p:cBhvr>
                                      <p:tavLst>
                                        <p:tav tm="0">
                                          <p:val>
                                            <p:fltVal val="0"/>
                                          </p:val>
                                        </p:tav>
                                        <p:tav tm="100000">
                                          <p:val>
                                            <p:strVal val="#ppt_w"/>
                                          </p:val>
                                        </p:tav>
                                      </p:tavLst>
                                    </p:anim>
                                    <p:anim calcmode="lin" valueType="num">
                                      <p:cBhvr>
                                        <p:cTn id="15" dur="500" fill="hold"/>
                                        <p:tgtEl>
                                          <p:spTgt spid="68"/>
                                        </p:tgtEl>
                                        <p:attrNameLst>
                                          <p:attrName>ppt_h</p:attrName>
                                        </p:attrNameLst>
                                      </p:cBhvr>
                                      <p:tavLst>
                                        <p:tav tm="0">
                                          <p:val>
                                            <p:fltVal val="0"/>
                                          </p:val>
                                        </p:tav>
                                        <p:tav tm="100000">
                                          <p:val>
                                            <p:strVal val="#ppt_h"/>
                                          </p:val>
                                        </p:tav>
                                      </p:tavLst>
                                    </p:anim>
                                    <p:animEffect transition="in" filter="fade">
                                      <p:cBhvr>
                                        <p:cTn id="16" dur="500"/>
                                        <p:tgtEl>
                                          <p:spTgt spid="6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p:cTn id="21" dur="500" fill="hold"/>
                                        <p:tgtEl>
                                          <p:spTgt spid="67"/>
                                        </p:tgtEl>
                                        <p:attrNameLst>
                                          <p:attrName>ppt_w</p:attrName>
                                        </p:attrNameLst>
                                      </p:cBhvr>
                                      <p:tavLst>
                                        <p:tav tm="0">
                                          <p:val>
                                            <p:fltVal val="0"/>
                                          </p:val>
                                        </p:tav>
                                        <p:tav tm="100000">
                                          <p:val>
                                            <p:strVal val="#ppt_w"/>
                                          </p:val>
                                        </p:tav>
                                      </p:tavLst>
                                    </p:anim>
                                    <p:anim calcmode="lin" valueType="num">
                                      <p:cBhvr>
                                        <p:cTn id="22" dur="500" fill="hold"/>
                                        <p:tgtEl>
                                          <p:spTgt spid="67"/>
                                        </p:tgtEl>
                                        <p:attrNameLst>
                                          <p:attrName>ppt_h</p:attrName>
                                        </p:attrNameLst>
                                      </p:cBhvr>
                                      <p:tavLst>
                                        <p:tav tm="0">
                                          <p:val>
                                            <p:fltVal val="0"/>
                                          </p:val>
                                        </p:tav>
                                        <p:tav tm="100000">
                                          <p:val>
                                            <p:strVal val="#ppt_h"/>
                                          </p:val>
                                        </p:tav>
                                      </p:tavLst>
                                    </p:anim>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p:cTn id="28" dur="500" fill="hold"/>
                                        <p:tgtEl>
                                          <p:spTgt spid="69"/>
                                        </p:tgtEl>
                                        <p:attrNameLst>
                                          <p:attrName>ppt_w</p:attrName>
                                        </p:attrNameLst>
                                      </p:cBhvr>
                                      <p:tavLst>
                                        <p:tav tm="0">
                                          <p:val>
                                            <p:fltVal val="0"/>
                                          </p:val>
                                        </p:tav>
                                        <p:tav tm="100000">
                                          <p:val>
                                            <p:strVal val="#ppt_w"/>
                                          </p:val>
                                        </p:tav>
                                      </p:tavLst>
                                    </p:anim>
                                    <p:anim calcmode="lin" valueType="num">
                                      <p:cBhvr>
                                        <p:cTn id="29" dur="500" fill="hold"/>
                                        <p:tgtEl>
                                          <p:spTgt spid="69"/>
                                        </p:tgtEl>
                                        <p:attrNameLst>
                                          <p:attrName>ppt_h</p:attrName>
                                        </p:attrNameLst>
                                      </p:cBhvr>
                                      <p:tavLst>
                                        <p:tav tm="0">
                                          <p:val>
                                            <p:fltVal val="0"/>
                                          </p:val>
                                        </p:tav>
                                        <p:tav tm="100000">
                                          <p:val>
                                            <p:strVal val="#ppt_h"/>
                                          </p:val>
                                        </p:tav>
                                      </p:tavLst>
                                    </p:anim>
                                    <p:animEffect transition="in" filter="fade">
                                      <p:cBhvr>
                                        <p:cTn id="30" dur="500"/>
                                        <p:tgtEl>
                                          <p:spTgt spid="6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p:cTn id="35" dur="500" fill="hold"/>
                                        <p:tgtEl>
                                          <p:spTgt spid="70"/>
                                        </p:tgtEl>
                                        <p:attrNameLst>
                                          <p:attrName>ppt_w</p:attrName>
                                        </p:attrNameLst>
                                      </p:cBhvr>
                                      <p:tavLst>
                                        <p:tav tm="0">
                                          <p:val>
                                            <p:fltVal val="0"/>
                                          </p:val>
                                        </p:tav>
                                        <p:tav tm="100000">
                                          <p:val>
                                            <p:strVal val="#ppt_w"/>
                                          </p:val>
                                        </p:tav>
                                      </p:tavLst>
                                    </p:anim>
                                    <p:anim calcmode="lin" valueType="num">
                                      <p:cBhvr>
                                        <p:cTn id="36" dur="500" fill="hold"/>
                                        <p:tgtEl>
                                          <p:spTgt spid="70"/>
                                        </p:tgtEl>
                                        <p:attrNameLst>
                                          <p:attrName>ppt_h</p:attrName>
                                        </p:attrNameLst>
                                      </p:cBhvr>
                                      <p:tavLst>
                                        <p:tav tm="0">
                                          <p:val>
                                            <p:fltVal val="0"/>
                                          </p:val>
                                        </p:tav>
                                        <p:tav tm="100000">
                                          <p:val>
                                            <p:strVal val="#ppt_h"/>
                                          </p:val>
                                        </p:tav>
                                      </p:tavLst>
                                    </p:anim>
                                    <p:animEffect transition="in" filter="fade">
                                      <p:cBhvr>
                                        <p:cTn id="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Provision workflows – user onboarding</a:t>
            </a:r>
            <a:endParaRPr lang="pt-PT" spc="0" dirty="0">
              <a:solidFill>
                <a:srgbClr val="00BCF2"/>
              </a:solidFill>
              <a:cs typeface="+mn-cs"/>
            </a:endParaRPr>
          </a:p>
        </p:txBody>
      </p:sp>
      <p:graphicFrame>
        <p:nvGraphicFramePr>
          <p:cNvPr id="10" name="Diagram 9">
            <a:extLst>
              <a:ext uri="{FF2B5EF4-FFF2-40B4-BE49-F238E27FC236}">
                <a16:creationId xmlns:a16="http://schemas.microsoft.com/office/drawing/2014/main" id="{19E5346E-5E4A-4AA2-B846-223657436A24}"/>
              </a:ext>
            </a:extLst>
          </p:cNvPr>
          <p:cNvGraphicFramePr/>
          <p:nvPr>
            <p:extLst>
              <p:ext uri="{D42A27DB-BD31-4B8C-83A1-F6EECF244321}">
                <p14:modId xmlns:p14="http://schemas.microsoft.com/office/powerpoint/2010/main" val="1354302645"/>
              </p:ext>
            </p:extLst>
          </p:nvPr>
        </p:nvGraphicFramePr>
        <p:xfrm>
          <a:off x="700588" y="1248710"/>
          <a:ext cx="11035298"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Rounded Corners 10">
            <a:extLst>
              <a:ext uri="{FF2B5EF4-FFF2-40B4-BE49-F238E27FC236}">
                <a16:creationId xmlns:a16="http://schemas.microsoft.com/office/drawing/2014/main" id="{048D59E3-F308-437E-883A-B94741B80498}"/>
              </a:ext>
            </a:extLst>
          </p:cNvPr>
          <p:cNvSpPr/>
          <p:nvPr/>
        </p:nvSpPr>
        <p:spPr>
          <a:xfrm>
            <a:off x="1186033" y="3640319"/>
            <a:ext cx="2061401" cy="39168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PATCH /users/{id}</a:t>
            </a:r>
          </a:p>
        </p:txBody>
      </p:sp>
      <p:sp>
        <p:nvSpPr>
          <p:cNvPr id="12" name="Rectangle: Rounded Corners 11">
            <a:extLst>
              <a:ext uri="{FF2B5EF4-FFF2-40B4-BE49-F238E27FC236}">
                <a16:creationId xmlns:a16="http://schemas.microsoft.com/office/drawing/2014/main" id="{89F9BB6A-542A-4A81-B410-2A71683C1C48}"/>
              </a:ext>
            </a:extLst>
          </p:cNvPr>
          <p:cNvSpPr/>
          <p:nvPr/>
        </p:nvSpPr>
        <p:spPr>
          <a:xfrm>
            <a:off x="1186034" y="5072310"/>
            <a:ext cx="2961638" cy="39168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POST /users/{id}/manager/$ref</a:t>
            </a:r>
          </a:p>
        </p:txBody>
      </p:sp>
      <p:sp>
        <p:nvSpPr>
          <p:cNvPr id="13" name="Rectangle: Rounded Corners 12">
            <a:extLst>
              <a:ext uri="{FF2B5EF4-FFF2-40B4-BE49-F238E27FC236}">
                <a16:creationId xmlns:a16="http://schemas.microsoft.com/office/drawing/2014/main" id="{88C58027-B194-4789-B95F-C791C7435A0E}"/>
              </a:ext>
            </a:extLst>
          </p:cNvPr>
          <p:cNvSpPr/>
          <p:nvPr/>
        </p:nvSpPr>
        <p:spPr>
          <a:xfrm>
            <a:off x="3136295" y="1432362"/>
            <a:ext cx="3184977" cy="391688"/>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/users/delta?$select=department</a:t>
            </a:r>
          </a:p>
        </p:txBody>
      </p:sp>
      <p:sp>
        <p:nvSpPr>
          <p:cNvPr id="14" name="Rectangle: Rounded Corners 13">
            <a:extLst>
              <a:ext uri="{FF2B5EF4-FFF2-40B4-BE49-F238E27FC236}">
                <a16:creationId xmlns:a16="http://schemas.microsoft.com/office/drawing/2014/main" id="{0D91AC9A-17EB-45B6-A8CE-340DBB9AFC35}"/>
              </a:ext>
            </a:extLst>
          </p:cNvPr>
          <p:cNvSpPr/>
          <p:nvPr/>
        </p:nvSpPr>
        <p:spPr>
          <a:xfrm>
            <a:off x="9107846" y="5041361"/>
            <a:ext cx="3128207" cy="56603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POST /users/{id}/</a:t>
            </a:r>
            <a:r>
              <a:rPr lang="en-US" sz="1600" dirty="0" err="1"/>
              <a:t>sendMail</a:t>
            </a:r>
            <a:r>
              <a:rPr lang="en-US" sz="1600" dirty="0"/>
              <a:t>  </a:t>
            </a:r>
          </a:p>
        </p:txBody>
      </p:sp>
      <p:sp>
        <p:nvSpPr>
          <p:cNvPr id="15" name="gear" descr="Optimize operations&#10;">
            <a:extLst>
              <a:ext uri="{FF2B5EF4-FFF2-40B4-BE49-F238E27FC236}">
                <a16:creationId xmlns:a16="http://schemas.microsoft.com/office/drawing/2014/main" id="{EF66CA84-B90B-4529-8578-A35D0B8609DA}"/>
              </a:ext>
            </a:extLst>
          </p:cNvPr>
          <p:cNvSpPr>
            <a:spLocks noChangeAspect="1" noEditPoints="1"/>
          </p:cNvSpPr>
          <p:nvPr/>
        </p:nvSpPr>
        <p:spPr bwMode="auto">
          <a:xfrm>
            <a:off x="2709362" y="1963883"/>
            <a:ext cx="537837" cy="53551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381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TextBox 15">
            <a:extLst>
              <a:ext uri="{FF2B5EF4-FFF2-40B4-BE49-F238E27FC236}">
                <a16:creationId xmlns:a16="http://schemas.microsoft.com/office/drawing/2014/main" id="{1165B4AF-66D8-45A7-88F2-D084F6B9D4C2}"/>
              </a:ext>
            </a:extLst>
          </p:cNvPr>
          <p:cNvSpPr txBox="1"/>
          <p:nvPr/>
        </p:nvSpPr>
        <p:spPr>
          <a:xfrm>
            <a:off x="3136295" y="1705329"/>
            <a:ext cx="2380197" cy="794064"/>
          </a:xfrm>
          <a:prstGeom prst="rect">
            <a:avLst/>
          </a:prstGeom>
          <a:noFill/>
        </p:spPr>
        <p:txBody>
          <a:bodyPr wrap="square" lIns="182880" tIns="146304" rIns="182880" bIns="146304" rtlCol="0">
            <a:spAutoFit/>
          </a:bodyPr>
          <a:lstStyle/>
          <a:p>
            <a:pPr>
              <a:lnSpc>
                <a:spcPct val="90000"/>
              </a:lnSpc>
              <a:spcAft>
                <a:spcPts val="600"/>
              </a:spcAft>
            </a:pPr>
            <a:r>
              <a:rPr lang="en-US" dirty="0"/>
              <a:t>Track department changes</a:t>
            </a:r>
          </a:p>
        </p:txBody>
      </p:sp>
      <p:sp>
        <p:nvSpPr>
          <p:cNvPr id="17" name="Rectangle: Rounded Corners 16">
            <a:extLst>
              <a:ext uri="{FF2B5EF4-FFF2-40B4-BE49-F238E27FC236}">
                <a16:creationId xmlns:a16="http://schemas.microsoft.com/office/drawing/2014/main" id="{567A94F7-3A90-47CE-BD8B-8B5CA82D721B}"/>
              </a:ext>
            </a:extLst>
          </p:cNvPr>
          <p:cNvSpPr/>
          <p:nvPr/>
        </p:nvSpPr>
        <p:spPr>
          <a:xfrm>
            <a:off x="5154851" y="3647385"/>
            <a:ext cx="2698232" cy="5660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DELETE /groups/{id}/members/$ref</a:t>
            </a:r>
          </a:p>
        </p:txBody>
      </p:sp>
      <p:sp>
        <p:nvSpPr>
          <p:cNvPr id="18" name="Rectangle: Rounded Corners 17">
            <a:extLst>
              <a:ext uri="{FF2B5EF4-FFF2-40B4-BE49-F238E27FC236}">
                <a16:creationId xmlns:a16="http://schemas.microsoft.com/office/drawing/2014/main" id="{6307BD96-1DD2-4A65-AB42-A8AA7A3017CA}"/>
              </a:ext>
            </a:extLst>
          </p:cNvPr>
          <p:cNvSpPr/>
          <p:nvPr/>
        </p:nvSpPr>
        <p:spPr>
          <a:xfrm>
            <a:off x="5154851" y="4730588"/>
            <a:ext cx="3128207" cy="39168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POST /groups/{id}/members/$ref</a:t>
            </a:r>
          </a:p>
        </p:txBody>
      </p:sp>
      <p:sp>
        <p:nvSpPr>
          <p:cNvPr id="19" name="Rectangle: Rounded Corners 18">
            <a:extLst>
              <a:ext uri="{FF2B5EF4-FFF2-40B4-BE49-F238E27FC236}">
                <a16:creationId xmlns:a16="http://schemas.microsoft.com/office/drawing/2014/main" id="{4878D086-B17F-47B1-8B84-6868292D86FB}"/>
              </a:ext>
            </a:extLst>
          </p:cNvPr>
          <p:cNvSpPr/>
          <p:nvPr/>
        </p:nvSpPr>
        <p:spPr>
          <a:xfrm>
            <a:off x="1186034" y="4339380"/>
            <a:ext cx="2061401" cy="391688"/>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/users/{id}/manager</a:t>
            </a:r>
          </a:p>
        </p:txBody>
      </p:sp>
      <p:sp>
        <p:nvSpPr>
          <p:cNvPr id="20" name="Rectangle: Rounded Corners 19">
            <a:extLst>
              <a:ext uri="{FF2B5EF4-FFF2-40B4-BE49-F238E27FC236}">
                <a16:creationId xmlns:a16="http://schemas.microsoft.com/office/drawing/2014/main" id="{ADFC9CC4-9978-4F51-98BE-16AC2A8F39E5}"/>
              </a:ext>
            </a:extLst>
          </p:cNvPr>
          <p:cNvSpPr/>
          <p:nvPr/>
        </p:nvSpPr>
        <p:spPr>
          <a:xfrm>
            <a:off x="9107846" y="3602399"/>
            <a:ext cx="2833142" cy="391688"/>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/users/{id}/insights/trending</a:t>
            </a:r>
          </a:p>
        </p:txBody>
      </p:sp>
      <p:sp>
        <p:nvSpPr>
          <p:cNvPr id="21" name="Rectangle: Rounded Corners 20">
            <a:extLst>
              <a:ext uri="{FF2B5EF4-FFF2-40B4-BE49-F238E27FC236}">
                <a16:creationId xmlns:a16="http://schemas.microsoft.com/office/drawing/2014/main" id="{33E6ECFF-E8C2-417C-A6F1-C484561DF9C2}"/>
              </a:ext>
            </a:extLst>
          </p:cNvPr>
          <p:cNvSpPr/>
          <p:nvPr/>
        </p:nvSpPr>
        <p:spPr>
          <a:xfrm>
            <a:off x="9115487" y="4321880"/>
            <a:ext cx="2833142" cy="391688"/>
          </a:xfrm>
          <a:prstGeom prst="roundRect">
            <a:avLst/>
          </a:prstGeom>
          <a:solidFill>
            <a:srgbClr val="A6A6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/users/{id}/tasks</a:t>
            </a:r>
          </a:p>
        </p:txBody>
      </p:sp>
      <p:sp>
        <p:nvSpPr>
          <p:cNvPr id="22" name="Rectangle: Rounded Corners 21">
            <a:extLst>
              <a:ext uri="{FF2B5EF4-FFF2-40B4-BE49-F238E27FC236}">
                <a16:creationId xmlns:a16="http://schemas.microsoft.com/office/drawing/2014/main" id="{CA96D5A4-9F01-4639-9A54-26E7FDB4F5FB}"/>
              </a:ext>
            </a:extLst>
          </p:cNvPr>
          <p:cNvSpPr/>
          <p:nvPr/>
        </p:nvSpPr>
        <p:spPr>
          <a:xfrm>
            <a:off x="5154851" y="5178442"/>
            <a:ext cx="3218184" cy="52133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POST</a:t>
            </a:r>
          </a:p>
          <a:p>
            <a:r>
              <a:rPr lang="en-US" sz="1400" dirty="0"/>
              <a:t>/</a:t>
            </a:r>
            <a:r>
              <a:rPr lang="en-US" sz="1400" dirty="0" err="1"/>
              <a:t>directoryRoles</a:t>
            </a:r>
            <a:r>
              <a:rPr lang="en-US" sz="1400" dirty="0"/>
              <a:t>/{id}/members/$ref</a:t>
            </a:r>
          </a:p>
        </p:txBody>
      </p:sp>
    </p:spTree>
    <p:extLst>
      <p:ext uri="{BB962C8B-B14F-4D97-AF65-F5344CB8AC3E}">
        <p14:creationId xmlns:p14="http://schemas.microsoft.com/office/powerpoint/2010/main" val="1023558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Automated Support Ticket Assignment</a:t>
            </a:r>
            <a:endParaRPr lang="pt-PT" spc="0" dirty="0">
              <a:solidFill>
                <a:srgbClr val="00BCF2"/>
              </a:solidFill>
              <a:cs typeface="+mn-cs"/>
            </a:endParaRPr>
          </a:p>
        </p:txBody>
      </p:sp>
      <p:graphicFrame>
        <p:nvGraphicFramePr>
          <p:cNvPr id="9" name="Diagram 8">
            <a:extLst>
              <a:ext uri="{FF2B5EF4-FFF2-40B4-BE49-F238E27FC236}">
                <a16:creationId xmlns:a16="http://schemas.microsoft.com/office/drawing/2014/main" id="{3665E378-92A6-4103-A236-2AE528630E09}"/>
              </a:ext>
            </a:extLst>
          </p:cNvPr>
          <p:cNvGraphicFramePr/>
          <p:nvPr>
            <p:extLst>
              <p:ext uri="{D42A27DB-BD31-4B8C-83A1-F6EECF244321}">
                <p14:modId xmlns:p14="http://schemas.microsoft.com/office/powerpoint/2010/main" val="2894902671"/>
              </p:ext>
            </p:extLst>
          </p:nvPr>
        </p:nvGraphicFramePr>
        <p:xfrm>
          <a:off x="700588" y="918870"/>
          <a:ext cx="11285802" cy="5720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Rounded Corners 9">
            <a:extLst>
              <a:ext uri="{FF2B5EF4-FFF2-40B4-BE49-F238E27FC236}">
                <a16:creationId xmlns:a16="http://schemas.microsoft.com/office/drawing/2014/main" id="{F86194CF-3FEA-4C1D-B1ED-66DA84765BE7}"/>
              </a:ext>
            </a:extLst>
          </p:cNvPr>
          <p:cNvSpPr/>
          <p:nvPr/>
        </p:nvSpPr>
        <p:spPr>
          <a:xfrm>
            <a:off x="1093020" y="3985819"/>
            <a:ext cx="1672931" cy="391688"/>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POST /groups</a:t>
            </a:r>
          </a:p>
        </p:txBody>
      </p:sp>
      <p:sp>
        <p:nvSpPr>
          <p:cNvPr id="11" name="Rectangle: Rounded Corners 10">
            <a:extLst>
              <a:ext uri="{FF2B5EF4-FFF2-40B4-BE49-F238E27FC236}">
                <a16:creationId xmlns:a16="http://schemas.microsoft.com/office/drawing/2014/main" id="{C5B71365-57A7-4921-977B-C9533B4DD153}"/>
              </a:ext>
            </a:extLst>
          </p:cNvPr>
          <p:cNvSpPr/>
          <p:nvPr/>
        </p:nvSpPr>
        <p:spPr>
          <a:xfrm>
            <a:off x="1093020" y="4967955"/>
            <a:ext cx="2168980" cy="566036"/>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POST /groups/{id}/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members/$ref</a:t>
            </a:r>
          </a:p>
        </p:txBody>
      </p:sp>
      <p:sp>
        <p:nvSpPr>
          <p:cNvPr id="12" name="Rectangle: Rounded Corners 11">
            <a:extLst>
              <a:ext uri="{FF2B5EF4-FFF2-40B4-BE49-F238E27FC236}">
                <a16:creationId xmlns:a16="http://schemas.microsoft.com/office/drawing/2014/main" id="{769B7783-EC30-4A07-8664-215160E1DCDC}"/>
              </a:ext>
            </a:extLst>
          </p:cNvPr>
          <p:cNvSpPr/>
          <p:nvPr/>
        </p:nvSpPr>
        <p:spPr>
          <a:xfrm>
            <a:off x="1093020" y="2732369"/>
            <a:ext cx="2593309" cy="391688"/>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POST /</a:t>
            </a:r>
            <a:r>
              <a:rPr kumimoji="0" lang="en-US" sz="1800" b="0" i="0" u="none" strike="noStrike" kern="0" cap="none" spc="0" normalizeH="0" baseline="0" noProof="0" dirty="0" err="1">
                <a:ln>
                  <a:noFill/>
                </a:ln>
                <a:solidFill>
                  <a:srgbClr val="FFFFFF"/>
                </a:solidFill>
                <a:effectLst/>
                <a:uLnTx/>
                <a:uFillTx/>
                <a:latin typeface="Segoe UI Semilight"/>
                <a:ea typeface="+mn-ea"/>
                <a:cs typeface="+mn-cs"/>
              </a:rPr>
              <a:t>schemaExtension</a:t>
            </a: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D73AD417-2EA1-4F2F-BB5B-54C28AF6D095}"/>
              </a:ext>
            </a:extLst>
          </p:cNvPr>
          <p:cNvSpPr/>
          <p:nvPr/>
        </p:nvSpPr>
        <p:spPr>
          <a:xfrm>
            <a:off x="9404814" y="4658014"/>
            <a:ext cx="2398158" cy="1356319"/>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light"/>
                <a:ea typeface="+mn-ea"/>
                <a:cs typeface="+mn-cs"/>
              </a:rPr>
              <a:t>GET https://graph.microsoft.com/v1.0/me/people/?$search="topic:Authentication"</a:t>
            </a:r>
          </a:p>
        </p:txBody>
      </p:sp>
      <p:sp>
        <p:nvSpPr>
          <p:cNvPr id="14" name="Rectangle: Rounded Corners 13">
            <a:extLst>
              <a:ext uri="{FF2B5EF4-FFF2-40B4-BE49-F238E27FC236}">
                <a16:creationId xmlns:a16="http://schemas.microsoft.com/office/drawing/2014/main" id="{8F2AE9DB-C328-4C13-8471-5C450A1F8984}"/>
              </a:ext>
            </a:extLst>
          </p:cNvPr>
          <p:cNvSpPr/>
          <p:nvPr/>
        </p:nvSpPr>
        <p:spPr>
          <a:xfrm>
            <a:off x="9305385" y="2603689"/>
            <a:ext cx="2430502" cy="1356319"/>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light"/>
                <a:ea typeface="+mn-ea"/>
                <a:cs typeface="+mn-cs"/>
              </a:rPr>
              <a:t>GET /users/{</a:t>
            </a: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id|userPrincipalName</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a:t>
            </a: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mailboxSettings</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a:t>
            </a: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automaticRepliesSetting</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699D55BB-8499-46F5-B560-528E99A38080}"/>
              </a:ext>
            </a:extLst>
          </p:cNvPr>
          <p:cNvSpPr/>
          <p:nvPr/>
        </p:nvSpPr>
        <p:spPr>
          <a:xfrm>
            <a:off x="5282133" y="2993206"/>
            <a:ext cx="2893630" cy="1458601"/>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GET </a:t>
            </a:r>
            <a:r>
              <a:rPr kumimoji="0" lang="en-US" altLang="en-US" sz="1800" b="0" i="0" u="none" strike="noStrike" kern="0" cap="none" spc="0" normalizeH="0" baseline="0" noProof="0" dirty="0">
                <a:ln>
                  <a:noFill/>
                </a:ln>
                <a:solidFill>
                  <a:srgbClr val="FFFFFF"/>
                </a:solidFill>
                <a:effectLst/>
                <a:uLnTx/>
                <a:uFillTx/>
                <a:latin typeface="Segoe UI Semilight"/>
                <a:ea typeface="+mn-ea"/>
                <a:cs typeface="+mn-cs"/>
              </a:rPr>
              <a:t>https://graph.microsoft.com/v1.0/groups?$filter=support_topic/name </a:t>
            </a:r>
            <a:r>
              <a:rPr kumimoji="0" lang="en-US" altLang="en-US" sz="1800" b="0" i="0" u="none" strike="noStrike" kern="0" cap="none" spc="0" normalizeH="0" baseline="0" noProof="0" dirty="0" err="1">
                <a:ln>
                  <a:noFill/>
                </a:ln>
                <a:solidFill>
                  <a:srgbClr val="FFFFFF"/>
                </a:solidFill>
                <a:effectLst/>
                <a:uLnTx/>
                <a:uFillTx/>
                <a:latin typeface="Segoe UI Semilight"/>
                <a:ea typeface="+mn-ea"/>
                <a:cs typeface="+mn-cs"/>
              </a:rPr>
              <a:t>eq</a:t>
            </a:r>
            <a:r>
              <a:rPr kumimoji="0" lang="en-US" altLang="en-US" sz="1800" b="0" i="0" u="none" strike="noStrike" kern="0" cap="none" spc="0" normalizeH="0" baseline="0" noProof="0" dirty="0">
                <a:ln>
                  <a:noFill/>
                </a:ln>
                <a:solidFill>
                  <a:srgbClr val="FFFFFF"/>
                </a:solidFill>
                <a:effectLst/>
                <a:uLnTx/>
                <a:uFillTx/>
                <a:latin typeface="Segoe UI Semilight"/>
                <a:ea typeface="+mn-ea"/>
                <a:cs typeface="+mn-cs"/>
              </a:rPr>
              <a:t> ‘Developer Tools’ </a:t>
            </a:r>
          </a:p>
        </p:txBody>
      </p:sp>
      <p:sp>
        <p:nvSpPr>
          <p:cNvPr id="16" name="Rectangle: Rounded Corners 15">
            <a:extLst>
              <a:ext uri="{FF2B5EF4-FFF2-40B4-BE49-F238E27FC236}">
                <a16:creationId xmlns:a16="http://schemas.microsoft.com/office/drawing/2014/main" id="{61FBCBC1-0266-4EF8-A638-9A295BAFD887}"/>
              </a:ext>
            </a:extLst>
          </p:cNvPr>
          <p:cNvSpPr/>
          <p:nvPr/>
        </p:nvSpPr>
        <p:spPr>
          <a:xfrm>
            <a:off x="5426149" y="5004917"/>
            <a:ext cx="2168980" cy="566036"/>
          </a:xfrm>
          <a:prstGeom prst="roundRect">
            <a:avLst/>
          </a:prstGeom>
          <a:solidFill>
            <a:srgbClr val="FF8C00"/>
          </a:solidFill>
          <a:ln w="10795" cap="flat" cmpd="sng" algn="ctr">
            <a:solidFill>
              <a:srgbClr val="D83B01">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GET /groups/{id}/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a:ea typeface="+mn-ea"/>
                <a:cs typeface="+mn-cs"/>
              </a:rPr>
              <a:t>members</a:t>
            </a:r>
          </a:p>
        </p:txBody>
      </p:sp>
    </p:spTree>
    <p:extLst>
      <p:ext uri="{BB962C8B-B14F-4D97-AF65-F5344CB8AC3E}">
        <p14:creationId xmlns:p14="http://schemas.microsoft.com/office/powerpoint/2010/main" val="336429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195126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Resources</a:t>
            </a:r>
            <a:endParaRPr lang="pt-PT" spc="0" dirty="0">
              <a:solidFill>
                <a:srgbClr val="00BCF2"/>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Documentation, samples and more</a:t>
            </a:r>
          </a:p>
          <a:p>
            <a:pPr>
              <a:lnSpc>
                <a:spcPct val="120000"/>
              </a:lnSpc>
            </a:pPr>
            <a:r>
              <a:rPr lang="en-US" sz="2799" b="1" u="sng" spc="-30" dirty="0">
                <a:solidFill>
                  <a:srgbClr val="00BCF2"/>
                </a:solidFill>
                <a:latin typeface="Segoe UI Light"/>
              </a:rPr>
              <a:t>https://graph.microsoft.com</a:t>
            </a:r>
          </a:p>
          <a:p>
            <a:pPr>
              <a:lnSpc>
                <a:spcPct val="120000"/>
              </a:lnSpc>
            </a:pPr>
            <a:r>
              <a:rPr lang="en-US" sz="2799" b="1" u="sng" spc="-30" dirty="0">
                <a:solidFill>
                  <a:srgbClr val="00BCF2"/>
                </a:solidFill>
                <a:latin typeface="Segoe UI Light"/>
              </a:rPr>
              <a:t>https://github.com/microsoftgraph </a:t>
            </a:r>
          </a:p>
          <a:p>
            <a:pPr marL="0" indent="0">
              <a:lnSpc>
                <a:spcPct val="120000"/>
              </a:lnSpc>
              <a:buNone/>
            </a:pPr>
            <a:r>
              <a:rPr lang="en-US" sz="2799" spc="-30" dirty="0">
                <a:solidFill>
                  <a:srgbClr val="505050"/>
                </a:solidFill>
                <a:latin typeface="Segoe UI Light"/>
              </a:rPr>
              <a:t>Stack Overflow</a:t>
            </a:r>
          </a:p>
          <a:p>
            <a:pPr>
              <a:lnSpc>
                <a:spcPct val="120000"/>
              </a:lnSpc>
            </a:pPr>
            <a:r>
              <a:rPr lang="en-US" sz="2799" spc="-30" dirty="0">
                <a:solidFill>
                  <a:srgbClr val="505050"/>
                </a:solidFill>
                <a:latin typeface="Segoe UI Light"/>
              </a:rPr>
              <a:t>[</a:t>
            </a:r>
            <a:r>
              <a:rPr lang="en-US" sz="2799" spc="-30" dirty="0" err="1">
                <a:solidFill>
                  <a:srgbClr val="505050"/>
                </a:solidFill>
                <a:latin typeface="Segoe UI Light"/>
              </a:rPr>
              <a:t>MicrosoftGraph</a:t>
            </a:r>
            <a:r>
              <a:rPr lang="en-US" sz="2799" spc="-30" dirty="0">
                <a:solidFill>
                  <a:srgbClr val="505050"/>
                </a:solidFill>
                <a:latin typeface="Segoe UI Light"/>
              </a:rPr>
              <a:t>]</a:t>
            </a:r>
          </a:p>
          <a:p>
            <a:pPr marL="0" indent="0">
              <a:lnSpc>
                <a:spcPct val="120000"/>
              </a:lnSpc>
              <a:buNone/>
            </a:pPr>
            <a:r>
              <a:rPr lang="en-US" sz="2799" spc="-30" dirty="0">
                <a:solidFill>
                  <a:srgbClr val="505050"/>
                </a:solidFill>
                <a:latin typeface="Segoe UI Light"/>
              </a:rPr>
              <a:t>Twitter</a:t>
            </a:r>
          </a:p>
          <a:p>
            <a:pPr>
              <a:lnSpc>
                <a:spcPct val="120000"/>
              </a:lnSpc>
            </a:pPr>
            <a:r>
              <a:rPr lang="en-US" sz="2799" spc="-30" dirty="0">
                <a:solidFill>
                  <a:srgbClr val="505050"/>
                </a:solidFill>
                <a:latin typeface="Segoe UI Light"/>
              </a:rPr>
              <a:t>#</a:t>
            </a:r>
            <a:r>
              <a:rPr lang="en-US" sz="2799" spc="-30" dirty="0" err="1">
                <a:solidFill>
                  <a:srgbClr val="505050"/>
                </a:solidFill>
                <a:latin typeface="Segoe UI Light"/>
              </a:rPr>
              <a:t>MicrosoftGraph</a:t>
            </a:r>
            <a:endParaRPr lang="en-US" sz="2799" spc="-30" dirty="0">
              <a:solidFill>
                <a:srgbClr val="505050"/>
              </a:solidFill>
              <a:latin typeface="Segoe UI Light"/>
            </a:endParaRPr>
          </a:p>
          <a:p>
            <a:endParaRPr lang="en-US" dirty="0"/>
          </a:p>
          <a:p>
            <a:endParaRPr lang="en-US" dirty="0"/>
          </a:p>
        </p:txBody>
      </p:sp>
    </p:spTree>
    <p:extLst>
      <p:ext uri="{BB962C8B-B14F-4D97-AF65-F5344CB8AC3E}">
        <p14:creationId xmlns:p14="http://schemas.microsoft.com/office/powerpoint/2010/main" val="269539949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Getting Started</a:t>
            </a:r>
            <a:endParaRPr lang="pt-PT" spc="0" dirty="0">
              <a:solidFill>
                <a:srgbClr val="00BCF2"/>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Getting Started with  APIs</a:t>
            </a:r>
          </a:p>
          <a:p>
            <a:pPr marL="0" indent="0">
              <a:lnSpc>
                <a:spcPct val="120000"/>
              </a:lnSpc>
              <a:buNone/>
            </a:pPr>
            <a:r>
              <a:rPr lang="en-US" sz="2856" u="sng" dirty="0">
                <a:solidFill>
                  <a:srgbClr val="00BCF2"/>
                </a:solidFill>
              </a:rPr>
              <a:t>https://developer.microsoft.com/en-us/graph/quick-start</a:t>
            </a:r>
            <a:endParaRPr lang="en-US" sz="2799" u="sng" spc="-30" dirty="0">
              <a:solidFill>
                <a:srgbClr val="00BCF2"/>
              </a:solidFill>
              <a:latin typeface="Segoe UI Light"/>
            </a:endParaRPr>
          </a:p>
          <a:p>
            <a:pPr marL="0" indent="0">
              <a:lnSpc>
                <a:spcPct val="120000"/>
              </a:lnSpc>
              <a:buNone/>
            </a:pPr>
            <a:r>
              <a:rPr lang="en-US" sz="2799" spc="-30" dirty="0">
                <a:solidFill>
                  <a:srgbClr val="505050"/>
                </a:solidFill>
                <a:latin typeface="Segoe UI Light"/>
              </a:rPr>
              <a:t>Microsoft Graph API Code Samples</a:t>
            </a:r>
          </a:p>
          <a:p>
            <a:pPr marL="0" indent="0">
              <a:lnSpc>
                <a:spcPct val="120000"/>
              </a:lnSpc>
              <a:buNone/>
            </a:pPr>
            <a:r>
              <a:rPr lang="en-US" sz="2856" u="sng" dirty="0">
                <a:solidFill>
                  <a:srgbClr val="00BCF2"/>
                </a:solidFill>
              </a:rPr>
              <a:t>https://dev.office.com/code-samples</a:t>
            </a:r>
            <a:endParaRPr lang="en-US" sz="2799" u="sng" spc="-30" dirty="0">
              <a:solidFill>
                <a:srgbClr val="00BCF2"/>
              </a:solidFill>
              <a:latin typeface="Segoe UI Light"/>
            </a:endParaRPr>
          </a:p>
          <a:p>
            <a:pPr marL="0" indent="0">
              <a:lnSpc>
                <a:spcPct val="120000"/>
              </a:lnSpc>
              <a:buNone/>
            </a:pPr>
            <a:r>
              <a:rPr lang="en-US" sz="2799" spc="-30" dirty="0">
                <a:solidFill>
                  <a:srgbClr val="505050"/>
                </a:solidFill>
                <a:latin typeface="Segoe UI Light"/>
              </a:rPr>
              <a:t>Microsoft Graph API documentation</a:t>
            </a:r>
          </a:p>
          <a:p>
            <a:pPr marL="0" indent="0">
              <a:lnSpc>
                <a:spcPct val="120000"/>
              </a:lnSpc>
              <a:buNone/>
            </a:pPr>
            <a:r>
              <a:rPr lang="en-US" sz="2856" u="sng" dirty="0">
                <a:solidFill>
                  <a:srgbClr val="00BCF2"/>
                </a:solidFill>
              </a:rPr>
              <a:t>https://developer.microsoft.com/en-us/graph/docs</a:t>
            </a:r>
            <a:endParaRPr lang="en-US" sz="2799" u="sng" spc="-30" dirty="0">
              <a:solidFill>
                <a:srgbClr val="00BCF2"/>
              </a:solidFill>
              <a:latin typeface="Segoe UI Light"/>
            </a:endParaRP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spTree>
    <p:extLst>
      <p:ext uri="{BB962C8B-B14F-4D97-AF65-F5344CB8AC3E}">
        <p14:creationId xmlns:p14="http://schemas.microsoft.com/office/powerpoint/2010/main" val="26591376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Developer</a:t>
            </a:r>
            <a:r>
              <a:rPr lang="en-US" spc="0" dirty="0">
                <a:solidFill>
                  <a:schemeClr val="accent2">
                    <a:lumMod val="60000"/>
                    <a:lumOff val="40000"/>
                  </a:schemeClr>
                </a:solidFill>
                <a:cs typeface="+mn-cs"/>
              </a:rPr>
              <a:t> Program</a:t>
            </a:r>
            <a:endParaRPr lang="pt-PT" spc="0" dirty="0">
              <a:solidFill>
                <a:schemeClr val="accent2">
                  <a:lumMod val="60000"/>
                  <a:lumOff val="40000"/>
                </a:schemeClr>
              </a:solidFill>
              <a:cs typeface="+mn-cs"/>
            </a:endParaRPr>
          </a:p>
        </p:txBody>
      </p:sp>
      <p:grpSp>
        <p:nvGrpSpPr>
          <p:cNvPr id="4" name="Group 3">
            <a:extLst>
              <a:ext uri="{FF2B5EF4-FFF2-40B4-BE49-F238E27FC236}">
                <a16:creationId xmlns:a16="http://schemas.microsoft.com/office/drawing/2014/main" id="{62D2C7F4-B6A5-486B-B3E5-64C6CD85C81D}"/>
              </a:ext>
            </a:extLst>
          </p:cNvPr>
          <p:cNvGrpSpPr/>
          <p:nvPr/>
        </p:nvGrpSpPr>
        <p:grpSpPr>
          <a:xfrm>
            <a:off x="4788999" y="3268477"/>
            <a:ext cx="3114234" cy="3817395"/>
            <a:chOff x="4662488" y="3198813"/>
            <a:chExt cx="3114676" cy="3817937"/>
          </a:xfrm>
        </p:grpSpPr>
        <p:sp>
          <p:nvSpPr>
            <p:cNvPr id="5" name="AutoShape 3">
              <a:extLst>
                <a:ext uri="{FF2B5EF4-FFF2-40B4-BE49-F238E27FC236}">
                  <a16:creationId xmlns:a16="http://schemas.microsoft.com/office/drawing/2014/main" id="{9EA9146D-C7E2-4D84-AAB2-F18EC4FFEBB6}"/>
                </a:ext>
              </a:extLst>
            </p:cNvPr>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6" name="Freeform 5">
              <a:extLst>
                <a:ext uri="{FF2B5EF4-FFF2-40B4-BE49-F238E27FC236}">
                  <a16:creationId xmlns:a16="http://schemas.microsoft.com/office/drawing/2014/main" id="{A98C4C9B-0240-449C-97CC-93D9FC52D4CB}"/>
                </a:ext>
              </a:extLst>
            </p:cNvPr>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7" name="Freeform 6">
              <a:extLst>
                <a:ext uri="{FF2B5EF4-FFF2-40B4-BE49-F238E27FC236}">
                  <a16:creationId xmlns:a16="http://schemas.microsoft.com/office/drawing/2014/main" id="{68D88493-0F79-4026-AF0F-4FA03B9AA2BF}"/>
                </a:ext>
              </a:extLst>
            </p:cNvPr>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8" name="Freeform 7">
              <a:extLst>
                <a:ext uri="{FF2B5EF4-FFF2-40B4-BE49-F238E27FC236}">
                  <a16:creationId xmlns:a16="http://schemas.microsoft.com/office/drawing/2014/main" id="{EC957D9A-6980-4C7E-951F-8791DC60C361}"/>
                </a:ext>
              </a:extLst>
            </p:cNvPr>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9" name="Freeform 8">
              <a:extLst>
                <a:ext uri="{FF2B5EF4-FFF2-40B4-BE49-F238E27FC236}">
                  <a16:creationId xmlns:a16="http://schemas.microsoft.com/office/drawing/2014/main" id="{94D78B7C-11FE-416B-B139-9EB932C67A36}"/>
                </a:ext>
              </a:extLst>
            </p:cNvPr>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10" name="Freeform 9">
              <a:extLst>
                <a:ext uri="{FF2B5EF4-FFF2-40B4-BE49-F238E27FC236}">
                  <a16:creationId xmlns:a16="http://schemas.microsoft.com/office/drawing/2014/main" id="{4FE14F96-F0E3-4F2A-8EDB-35F7ADAFE739}"/>
                </a:ext>
              </a:extLst>
            </p:cNvPr>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11" name="Freeform 10">
              <a:extLst>
                <a:ext uri="{FF2B5EF4-FFF2-40B4-BE49-F238E27FC236}">
                  <a16:creationId xmlns:a16="http://schemas.microsoft.com/office/drawing/2014/main" id="{3AE21207-48E3-415F-BA70-506CE78B98F6}"/>
                </a:ext>
              </a:extLst>
            </p:cNvPr>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12" name="Freeform 11">
              <a:extLst>
                <a:ext uri="{FF2B5EF4-FFF2-40B4-BE49-F238E27FC236}">
                  <a16:creationId xmlns:a16="http://schemas.microsoft.com/office/drawing/2014/main" id="{E4E8A60B-8C66-4B21-B5B6-997D0D9884BD}"/>
                </a:ext>
              </a:extLst>
            </p:cNvPr>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grpSp>
      <p:grpSp>
        <p:nvGrpSpPr>
          <p:cNvPr id="13" name="Group 12">
            <a:extLst>
              <a:ext uri="{FF2B5EF4-FFF2-40B4-BE49-F238E27FC236}">
                <a16:creationId xmlns:a16="http://schemas.microsoft.com/office/drawing/2014/main" id="{781B9A04-3242-428C-B695-994CB40ECDAE}"/>
              </a:ext>
            </a:extLst>
          </p:cNvPr>
          <p:cNvGrpSpPr/>
          <p:nvPr/>
        </p:nvGrpSpPr>
        <p:grpSpPr>
          <a:xfrm>
            <a:off x="593475" y="2375053"/>
            <a:ext cx="2335911" cy="1951946"/>
            <a:chOff x="457200" y="2260433"/>
            <a:chExt cx="2290317" cy="1913846"/>
          </a:xfrm>
        </p:grpSpPr>
        <p:sp>
          <p:nvSpPr>
            <p:cNvPr id="14" name="Rectangle 13">
              <a:extLst>
                <a:ext uri="{FF2B5EF4-FFF2-40B4-BE49-F238E27FC236}">
                  <a16:creationId xmlns:a16="http://schemas.microsoft.com/office/drawing/2014/main" id="{65964DA4-BB57-4649-9C20-B98A8B0562EF}"/>
                </a:ext>
              </a:extLst>
            </p:cNvPr>
            <p:cNvSpPr/>
            <p:nvPr/>
          </p:nvSpPr>
          <p:spPr>
            <a:xfrm>
              <a:off x="457200" y="3466393"/>
              <a:ext cx="2290317" cy="707886"/>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E-mail </a:t>
              </a:r>
              <a:br>
                <a:rPr lang="en-US" sz="2000" dirty="0">
                  <a:gradFill>
                    <a:gsLst>
                      <a:gs pos="28319">
                        <a:srgbClr val="000000"/>
                      </a:gs>
                      <a:gs pos="52212">
                        <a:srgbClr val="000000"/>
                      </a:gs>
                    </a:gsLst>
                    <a:lin ang="5400000" scaled="0"/>
                  </a:gradFill>
                  <a:latin typeface="Segoe UI"/>
                </a:rPr>
              </a:br>
              <a:r>
                <a:rPr lang="en-US" sz="2000" dirty="0">
                  <a:gradFill>
                    <a:gsLst>
                      <a:gs pos="28319">
                        <a:srgbClr val="000000"/>
                      </a:gs>
                      <a:gs pos="52212">
                        <a:srgbClr val="000000"/>
                      </a:gs>
                    </a:gsLst>
                    <a:lin ang="5400000" scaled="0"/>
                  </a:gradFill>
                  <a:latin typeface="Segoe UI"/>
                </a:rPr>
                <a:t>Newsletters</a:t>
              </a:r>
            </a:p>
          </p:txBody>
        </p:sp>
        <p:grpSp>
          <p:nvGrpSpPr>
            <p:cNvPr id="15" name="Group 14">
              <a:extLst>
                <a:ext uri="{FF2B5EF4-FFF2-40B4-BE49-F238E27FC236}">
                  <a16:creationId xmlns:a16="http://schemas.microsoft.com/office/drawing/2014/main" id="{556D3F16-93FF-479D-B771-A1440ABFB613}"/>
                </a:ext>
              </a:extLst>
            </p:cNvPr>
            <p:cNvGrpSpPr/>
            <p:nvPr/>
          </p:nvGrpSpPr>
          <p:grpSpPr>
            <a:xfrm>
              <a:off x="746844" y="2260433"/>
              <a:ext cx="1711028" cy="991002"/>
              <a:chOff x="860785" y="2260433"/>
              <a:chExt cx="1711028" cy="991002"/>
            </a:xfrm>
          </p:grpSpPr>
          <p:grpSp>
            <p:nvGrpSpPr>
              <p:cNvPr id="16" name="Group 15">
                <a:extLst>
                  <a:ext uri="{FF2B5EF4-FFF2-40B4-BE49-F238E27FC236}">
                    <a16:creationId xmlns:a16="http://schemas.microsoft.com/office/drawing/2014/main" id="{397059A2-D6BA-4FBA-952B-E8FCDA5EFF55}"/>
                  </a:ext>
                </a:extLst>
              </p:cNvPr>
              <p:cNvGrpSpPr/>
              <p:nvPr/>
            </p:nvGrpSpPr>
            <p:grpSpPr>
              <a:xfrm>
                <a:off x="860785" y="2260433"/>
                <a:ext cx="1711028" cy="991002"/>
                <a:chOff x="506413" y="1770063"/>
                <a:chExt cx="2105025" cy="1219200"/>
              </a:xfrm>
            </p:grpSpPr>
            <p:sp>
              <p:nvSpPr>
                <p:cNvPr id="28" name="Rectangle 20">
                  <a:extLst>
                    <a:ext uri="{FF2B5EF4-FFF2-40B4-BE49-F238E27FC236}">
                      <a16:creationId xmlns:a16="http://schemas.microsoft.com/office/drawing/2014/main" id="{9DF4C1C3-2E59-456C-8024-7A1A3F11E7B3}"/>
                    </a:ext>
                  </a:extLst>
                </p:cNvPr>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sp>
              <p:nvSpPr>
                <p:cNvPr id="29" name="Oval 21">
                  <a:extLst>
                    <a:ext uri="{FF2B5EF4-FFF2-40B4-BE49-F238E27FC236}">
                      <a16:creationId xmlns:a16="http://schemas.microsoft.com/office/drawing/2014/main" id="{16B25E01-3E0A-4C38-B335-19F2D50C4CEB}"/>
                    </a:ext>
                  </a:extLst>
                </p:cNvPr>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sp>
              <p:nvSpPr>
                <p:cNvPr id="30" name="Rectangle 22">
                  <a:extLst>
                    <a:ext uri="{FF2B5EF4-FFF2-40B4-BE49-F238E27FC236}">
                      <a16:creationId xmlns:a16="http://schemas.microsoft.com/office/drawing/2014/main" id="{4B4F99F5-F61A-426E-AAAA-5BCF89F00383}"/>
                    </a:ext>
                  </a:extLst>
                </p:cNvPr>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sp>
              <p:nvSpPr>
                <p:cNvPr id="31" name="Freeform 23">
                  <a:extLst>
                    <a:ext uri="{FF2B5EF4-FFF2-40B4-BE49-F238E27FC236}">
                      <a16:creationId xmlns:a16="http://schemas.microsoft.com/office/drawing/2014/main" id="{B0692E08-0E61-450C-A50E-6A6F30087F1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grpSp>
          <p:sp>
            <p:nvSpPr>
              <p:cNvPr id="17" name="Rectangle 16">
                <a:extLst>
                  <a:ext uri="{FF2B5EF4-FFF2-40B4-BE49-F238E27FC236}">
                    <a16:creationId xmlns:a16="http://schemas.microsoft.com/office/drawing/2014/main" id="{2162544F-61A1-4A70-9616-71AD8DD66922}"/>
                  </a:ext>
                </a:extLst>
              </p:cNvPr>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defRPr/>
                </a:pPr>
                <a:endParaRPr lang="en-US" sz="816"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9E455201-0DF9-4E97-AE3F-962F4F8B4DC6}"/>
                  </a:ext>
                </a:extLst>
              </p:cNvPr>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3A72C1-B06C-4548-BF02-B812B2829A5B}"/>
                  </a:ext>
                </a:extLst>
              </p:cNvPr>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1D20CC7-DE7C-4C0B-A8FE-F67BD46F9876}"/>
                  </a:ext>
                </a:extLst>
              </p:cNvPr>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F6C904-E254-48AF-A1DC-5B11857E48C9}"/>
                  </a:ext>
                </a:extLst>
              </p:cNvPr>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A6967CB-FDAD-42CC-AB25-9868C895A7FF}"/>
                  </a:ext>
                </a:extLst>
              </p:cNvPr>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defRPr/>
                </a:pPr>
                <a:endParaRPr lang="en-US" sz="816"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5B08068-1E2E-43BE-91A0-1D5354FCC448}"/>
                  </a:ext>
                </a:extLst>
              </p:cNvPr>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defRPr/>
                </a:pPr>
                <a:endParaRPr lang="en-US" sz="816"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198B7EE3-009F-4260-A673-34538BC2BA8B}"/>
                  </a:ext>
                </a:extLst>
              </p:cNvPr>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C0DAD8-BFBA-4D80-920A-E34D355360DC}"/>
                  </a:ext>
                </a:extLst>
              </p:cNvPr>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826B4B-1134-4623-BA25-52FCD8CF7F5D}"/>
                  </a:ext>
                </a:extLst>
              </p:cNvPr>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C94DB6-6AD5-4FBA-95F4-67DCB89240F2}"/>
                  </a:ext>
                </a:extLst>
              </p:cNvPr>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D8501A3-27B2-4113-A3C5-C6042356ED4F}"/>
              </a:ext>
            </a:extLst>
          </p:cNvPr>
          <p:cNvGrpSpPr/>
          <p:nvPr/>
        </p:nvGrpSpPr>
        <p:grpSpPr>
          <a:xfrm>
            <a:off x="3474495" y="2397892"/>
            <a:ext cx="1642550" cy="2243012"/>
            <a:chOff x="3320378" y="2282825"/>
            <a:chExt cx="1610489" cy="2199231"/>
          </a:xfrm>
        </p:grpSpPr>
        <p:sp>
          <p:nvSpPr>
            <p:cNvPr id="33" name="Rectangle 32">
              <a:extLst>
                <a:ext uri="{FF2B5EF4-FFF2-40B4-BE49-F238E27FC236}">
                  <a16:creationId xmlns:a16="http://schemas.microsoft.com/office/drawing/2014/main" id="{B9A1B2FA-F929-4881-B1AF-2AC0E84F7373}"/>
                </a:ext>
              </a:extLst>
            </p:cNvPr>
            <p:cNvSpPr/>
            <p:nvPr/>
          </p:nvSpPr>
          <p:spPr>
            <a:xfrm>
              <a:off x="3320378" y="3466393"/>
              <a:ext cx="1610489" cy="1015663"/>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Free Developer Subscription</a:t>
              </a:r>
            </a:p>
          </p:txBody>
        </p:sp>
        <p:grpSp>
          <p:nvGrpSpPr>
            <p:cNvPr id="34" name="Group 33">
              <a:extLst>
                <a:ext uri="{FF2B5EF4-FFF2-40B4-BE49-F238E27FC236}">
                  <a16:creationId xmlns:a16="http://schemas.microsoft.com/office/drawing/2014/main" id="{ADB8E538-C5A9-4349-9C33-EDF66F9259B9}"/>
                </a:ext>
              </a:extLst>
            </p:cNvPr>
            <p:cNvGrpSpPr/>
            <p:nvPr/>
          </p:nvGrpSpPr>
          <p:grpSpPr>
            <a:xfrm>
              <a:off x="3376613" y="2282825"/>
              <a:ext cx="1422401" cy="1065213"/>
              <a:chOff x="3376613" y="2282825"/>
              <a:chExt cx="1422401" cy="1065213"/>
            </a:xfrm>
          </p:grpSpPr>
          <p:sp>
            <p:nvSpPr>
              <p:cNvPr id="35" name="Freeform 7">
                <a:extLst>
                  <a:ext uri="{FF2B5EF4-FFF2-40B4-BE49-F238E27FC236}">
                    <a16:creationId xmlns:a16="http://schemas.microsoft.com/office/drawing/2014/main" id="{43296CCF-F628-401B-8227-49A7AB558D6D}"/>
                  </a:ext>
                </a:extLst>
              </p:cNvPr>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6" name="Freeform 8">
                <a:extLst>
                  <a:ext uri="{FF2B5EF4-FFF2-40B4-BE49-F238E27FC236}">
                    <a16:creationId xmlns:a16="http://schemas.microsoft.com/office/drawing/2014/main" id="{6278E48D-542B-4B14-920B-9BBE3C7654EF}"/>
                  </a:ext>
                </a:extLst>
              </p:cNvPr>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7" name="Freeform 9">
                <a:extLst>
                  <a:ext uri="{FF2B5EF4-FFF2-40B4-BE49-F238E27FC236}">
                    <a16:creationId xmlns:a16="http://schemas.microsoft.com/office/drawing/2014/main" id="{31286D74-2A28-498F-9A65-C01BE35C5DF6}"/>
                  </a:ext>
                </a:extLst>
              </p:cNvPr>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8" name="Freeform 161">
                <a:extLst>
                  <a:ext uri="{FF2B5EF4-FFF2-40B4-BE49-F238E27FC236}">
                    <a16:creationId xmlns:a16="http://schemas.microsoft.com/office/drawing/2014/main" id="{DB51DD8F-2E4E-429C-BEF9-29E35644257A}"/>
                  </a:ext>
                </a:extLst>
              </p:cNvPr>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9" name="Freeform 162">
                <a:extLst>
                  <a:ext uri="{FF2B5EF4-FFF2-40B4-BE49-F238E27FC236}">
                    <a16:creationId xmlns:a16="http://schemas.microsoft.com/office/drawing/2014/main" id="{A7B8CFC2-69F0-4468-A2EB-22A7CA058363}"/>
                  </a:ext>
                </a:extLst>
              </p:cNvPr>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0" name="Freeform 163">
                <a:extLst>
                  <a:ext uri="{FF2B5EF4-FFF2-40B4-BE49-F238E27FC236}">
                    <a16:creationId xmlns:a16="http://schemas.microsoft.com/office/drawing/2014/main" id="{34B59272-D62E-4FA5-A643-62FAB380D3D3}"/>
                  </a:ext>
                </a:extLst>
              </p:cNvPr>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1" name="Freeform 164">
                <a:extLst>
                  <a:ext uri="{FF2B5EF4-FFF2-40B4-BE49-F238E27FC236}">
                    <a16:creationId xmlns:a16="http://schemas.microsoft.com/office/drawing/2014/main" id="{E15CF151-F47B-471C-8BD2-4E1A7BF06085}"/>
                  </a:ext>
                </a:extLst>
              </p:cNvPr>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2" name="Freeform 165">
                <a:extLst>
                  <a:ext uri="{FF2B5EF4-FFF2-40B4-BE49-F238E27FC236}">
                    <a16:creationId xmlns:a16="http://schemas.microsoft.com/office/drawing/2014/main" id="{AB5F6367-2A9F-43E7-9E10-BEE079340414}"/>
                  </a:ext>
                </a:extLst>
              </p:cNvPr>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3" name="TextBox 42">
                <a:extLst>
                  <a:ext uri="{FF2B5EF4-FFF2-40B4-BE49-F238E27FC236}">
                    <a16:creationId xmlns:a16="http://schemas.microsoft.com/office/drawing/2014/main" id="{D6F3AA77-BD7A-4479-8BDA-B898D5E69234}"/>
                  </a:ext>
                </a:extLst>
              </p:cNvPr>
              <p:cNvSpPr txBox="1"/>
              <p:nvPr/>
            </p:nvSpPr>
            <p:spPr>
              <a:xfrm>
                <a:off x="3534023" y="2405361"/>
                <a:ext cx="1223320" cy="489365"/>
              </a:xfrm>
              <a:prstGeom prst="rect">
                <a:avLst/>
              </a:prstGeom>
              <a:noFill/>
            </p:spPr>
            <p:txBody>
              <a:bodyPr wrap="square" lIns="0" tIns="149217" rIns="0" bIns="149217" rtlCol="0" anchor="ctr" anchorCtr="0">
                <a:spAutoFit/>
              </a:bodyPr>
              <a:lstStyle/>
              <a:p>
                <a:pPr algn="ctr" defTabSz="951248">
                  <a:lnSpc>
                    <a:spcPct val="90000"/>
                  </a:lnSpc>
                  <a:spcAft>
                    <a:spcPts val="612"/>
                  </a:spcAft>
                  <a:defRPr/>
                </a:pPr>
                <a:r>
                  <a:rPr lang="en-US" sz="1428" dirty="0">
                    <a:gradFill>
                      <a:gsLst>
                        <a:gs pos="28319">
                          <a:srgbClr val="000000"/>
                        </a:gs>
                        <a:gs pos="52212">
                          <a:srgbClr val="000000"/>
                        </a:gs>
                      </a:gsLst>
                      <a:lin ang="5400000" scaled="0"/>
                    </a:gradFill>
                    <a:latin typeface="Segoe UI"/>
                  </a:rPr>
                  <a:t>1 YEAR FREE</a:t>
                </a:r>
              </a:p>
            </p:txBody>
          </p:sp>
          <p:cxnSp>
            <p:nvCxnSpPr>
              <p:cNvPr id="44" name="Straight Connector 43">
                <a:extLst>
                  <a:ext uri="{FF2B5EF4-FFF2-40B4-BE49-F238E27FC236}">
                    <a16:creationId xmlns:a16="http://schemas.microsoft.com/office/drawing/2014/main" id="{726FA4B4-CFD5-428A-B77F-C325479358AF}"/>
                  </a:ext>
                </a:extLst>
              </p:cNvPr>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B889E0-2C48-45C9-9432-9FE76D64CC61}"/>
                  </a:ext>
                </a:extLst>
              </p:cNvPr>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4F54A2-665D-45C6-AAC5-8F12A850034F}"/>
                  </a:ext>
                </a:extLst>
              </p:cNvPr>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EC4DD6F-C53C-42EE-A230-AD778E1CCFBD}"/>
                  </a:ext>
                </a:extLst>
              </p:cNvPr>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496D18E-6625-4A8A-A532-B2EE712E4869}"/>
                  </a:ext>
                </a:extLst>
              </p:cNvPr>
              <p:cNvGrpSpPr/>
              <p:nvPr/>
            </p:nvGrpSpPr>
            <p:grpSpPr>
              <a:xfrm>
                <a:off x="3987801" y="2778125"/>
                <a:ext cx="811213" cy="569913"/>
                <a:chOff x="3987801" y="2778125"/>
                <a:chExt cx="811213" cy="569913"/>
              </a:xfrm>
            </p:grpSpPr>
            <p:sp>
              <p:nvSpPr>
                <p:cNvPr id="49" name="Freeform 166">
                  <a:extLst>
                    <a:ext uri="{FF2B5EF4-FFF2-40B4-BE49-F238E27FC236}">
                      <a16:creationId xmlns:a16="http://schemas.microsoft.com/office/drawing/2014/main" id="{F874D0BF-EEEA-45D2-BB7A-B0A2EF641392}"/>
                    </a:ext>
                  </a:extLst>
                </p:cNvPr>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0" name="Freeform 167">
                  <a:extLst>
                    <a:ext uri="{FF2B5EF4-FFF2-40B4-BE49-F238E27FC236}">
                      <a16:creationId xmlns:a16="http://schemas.microsoft.com/office/drawing/2014/main" id="{B59D669C-2F9B-4496-BF54-56858CB74214}"/>
                    </a:ext>
                  </a:extLst>
                </p:cNvPr>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1" name="Freeform 168">
                  <a:extLst>
                    <a:ext uri="{FF2B5EF4-FFF2-40B4-BE49-F238E27FC236}">
                      <a16:creationId xmlns:a16="http://schemas.microsoft.com/office/drawing/2014/main" id="{4B1A5DB8-FECD-4326-A8F6-93ACB72CF2C2}"/>
                    </a:ext>
                  </a:extLst>
                </p:cNvPr>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2" name="Freeform 169">
                  <a:extLst>
                    <a:ext uri="{FF2B5EF4-FFF2-40B4-BE49-F238E27FC236}">
                      <a16:creationId xmlns:a16="http://schemas.microsoft.com/office/drawing/2014/main" id="{CEF3BDE7-9816-412C-97FF-7A360CAE5929}"/>
                    </a:ext>
                  </a:extLst>
                </p:cNvPr>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3" name="Freeform 170">
                  <a:extLst>
                    <a:ext uri="{FF2B5EF4-FFF2-40B4-BE49-F238E27FC236}">
                      <a16:creationId xmlns:a16="http://schemas.microsoft.com/office/drawing/2014/main" id="{A46D3C61-576A-4985-918D-3D778BB76A6D}"/>
                    </a:ext>
                  </a:extLst>
                </p:cNvPr>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4" name="Freeform 171">
                  <a:extLst>
                    <a:ext uri="{FF2B5EF4-FFF2-40B4-BE49-F238E27FC236}">
                      <a16:creationId xmlns:a16="http://schemas.microsoft.com/office/drawing/2014/main" id="{78FF85D7-92B5-4055-B34F-A576600FBAA9}"/>
                    </a:ext>
                  </a:extLst>
                </p:cNvPr>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5" name="Freeform 172">
                  <a:extLst>
                    <a:ext uri="{FF2B5EF4-FFF2-40B4-BE49-F238E27FC236}">
                      <a16:creationId xmlns:a16="http://schemas.microsoft.com/office/drawing/2014/main" id="{9AE55CCB-BE5F-4B81-A4E1-B95F65C57D75}"/>
                    </a:ext>
                  </a:extLst>
                </p:cNvPr>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6" name="Freeform 173">
                  <a:extLst>
                    <a:ext uri="{FF2B5EF4-FFF2-40B4-BE49-F238E27FC236}">
                      <a16:creationId xmlns:a16="http://schemas.microsoft.com/office/drawing/2014/main" id="{DABA1C7A-2782-4908-9768-FB1614D80B8E}"/>
                    </a:ext>
                  </a:extLst>
                </p:cNvPr>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7" name="Freeform 174">
                  <a:extLst>
                    <a:ext uri="{FF2B5EF4-FFF2-40B4-BE49-F238E27FC236}">
                      <a16:creationId xmlns:a16="http://schemas.microsoft.com/office/drawing/2014/main" id="{8096C733-3F29-48A3-9143-41E0582B4AB2}"/>
                    </a:ext>
                  </a:extLst>
                </p:cNvPr>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8" name="Freeform 175">
                  <a:extLst>
                    <a:ext uri="{FF2B5EF4-FFF2-40B4-BE49-F238E27FC236}">
                      <a16:creationId xmlns:a16="http://schemas.microsoft.com/office/drawing/2014/main" id="{0BEA21CE-EA69-4B95-A3F3-6D931779C690}"/>
                    </a:ext>
                  </a:extLst>
                </p:cNvPr>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9" name="Freeform 176">
                  <a:extLst>
                    <a:ext uri="{FF2B5EF4-FFF2-40B4-BE49-F238E27FC236}">
                      <a16:creationId xmlns:a16="http://schemas.microsoft.com/office/drawing/2014/main" id="{CBC1B56D-F651-46A7-8504-9E740C79C46A}"/>
                    </a:ext>
                  </a:extLst>
                </p:cNvPr>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0" name="Freeform 177">
                  <a:extLst>
                    <a:ext uri="{FF2B5EF4-FFF2-40B4-BE49-F238E27FC236}">
                      <a16:creationId xmlns:a16="http://schemas.microsoft.com/office/drawing/2014/main" id="{37A74B9F-62CD-4277-8B8D-63735B18B003}"/>
                    </a:ext>
                  </a:extLst>
                </p:cNvPr>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1" name="Freeform 178">
                  <a:extLst>
                    <a:ext uri="{FF2B5EF4-FFF2-40B4-BE49-F238E27FC236}">
                      <a16:creationId xmlns:a16="http://schemas.microsoft.com/office/drawing/2014/main" id="{45157A8B-0085-4303-BF1B-E26E4F3F65A0}"/>
                    </a:ext>
                  </a:extLst>
                </p:cNvPr>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2" name="Freeform 179">
                  <a:extLst>
                    <a:ext uri="{FF2B5EF4-FFF2-40B4-BE49-F238E27FC236}">
                      <a16:creationId xmlns:a16="http://schemas.microsoft.com/office/drawing/2014/main" id="{39344F44-B0D6-49A3-8FBA-31035153A0AF}"/>
                    </a:ext>
                  </a:extLst>
                </p:cNvPr>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3" name="Freeform 180">
                  <a:extLst>
                    <a:ext uri="{FF2B5EF4-FFF2-40B4-BE49-F238E27FC236}">
                      <a16:creationId xmlns:a16="http://schemas.microsoft.com/office/drawing/2014/main" id="{99BF62A5-E7DD-43D9-813A-ACBAA6590F45}"/>
                    </a:ext>
                  </a:extLst>
                </p:cNvPr>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4" name="Freeform 182">
                  <a:extLst>
                    <a:ext uri="{FF2B5EF4-FFF2-40B4-BE49-F238E27FC236}">
                      <a16:creationId xmlns:a16="http://schemas.microsoft.com/office/drawing/2014/main" id="{5992A747-6FF3-40A9-ABF6-D2062CB9E3FB}"/>
                    </a:ext>
                  </a:extLst>
                </p:cNvPr>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5" name="Freeform 183">
                  <a:extLst>
                    <a:ext uri="{FF2B5EF4-FFF2-40B4-BE49-F238E27FC236}">
                      <a16:creationId xmlns:a16="http://schemas.microsoft.com/office/drawing/2014/main" id="{09B3A8BE-B25E-4C13-A346-35089BD8DFEE}"/>
                    </a:ext>
                  </a:extLst>
                </p:cNvPr>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6" name="Freeform 184">
                  <a:extLst>
                    <a:ext uri="{FF2B5EF4-FFF2-40B4-BE49-F238E27FC236}">
                      <a16:creationId xmlns:a16="http://schemas.microsoft.com/office/drawing/2014/main" id="{1415E01A-EE09-4657-8249-CF2E1317E42B}"/>
                    </a:ext>
                  </a:extLst>
                </p:cNvPr>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7" name="Freeform 185">
                  <a:extLst>
                    <a:ext uri="{FF2B5EF4-FFF2-40B4-BE49-F238E27FC236}">
                      <a16:creationId xmlns:a16="http://schemas.microsoft.com/office/drawing/2014/main" id="{7DA2C3B1-DA27-4349-9298-E6B97D4B6D46}"/>
                    </a:ext>
                  </a:extLst>
                </p:cNvPr>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8" name="Freeform 186">
                  <a:extLst>
                    <a:ext uri="{FF2B5EF4-FFF2-40B4-BE49-F238E27FC236}">
                      <a16:creationId xmlns:a16="http://schemas.microsoft.com/office/drawing/2014/main" id="{0011FCBB-172C-4E44-B2BA-0FF2EB24E176}"/>
                    </a:ext>
                  </a:extLst>
                </p:cNvPr>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9" name="Freeform 187">
                  <a:extLst>
                    <a:ext uri="{FF2B5EF4-FFF2-40B4-BE49-F238E27FC236}">
                      <a16:creationId xmlns:a16="http://schemas.microsoft.com/office/drawing/2014/main" id="{D13007F6-C255-4CAF-8918-D4206E54F6FE}"/>
                    </a:ext>
                  </a:extLst>
                </p:cNvPr>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70" name="Freeform 188">
                  <a:extLst>
                    <a:ext uri="{FF2B5EF4-FFF2-40B4-BE49-F238E27FC236}">
                      <a16:creationId xmlns:a16="http://schemas.microsoft.com/office/drawing/2014/main" id="{00BB99AB-EE15-416D-B382-BF79C54B8429}"/>
                    </a:ext>
                  </a:extLst>
                </p:cNvPr>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grpSp>
        </p:grpSp>
      </p:grpSp>
      <p:grpSp>
        <p:nvGrpSpPr>
          <p:cNvPr id="71" name="Group 70">
            <a:extLst>
              <a:ext uri="{FF2B5EF4-FFF2-40B4-BE49-F238E27FC236}">
                <a16:creationId xmlns:a16="http://schemas.microsoft.com/office/drawing/2014/main" id="{44B4DEEB-4BD2-4A86-B9CF-DCB89A09CB18}"/>
              </a:ext>
            </a:extLst>
          </p:cNvPr>
          <p:cNvGrpSpPr/>
          <p:nvPr/>
        </p:nvGrpSpPr>
        <p:grpSpPr>
          <a:xfrm>
            <a:off x="5662153" y="2327213"/>
            <a:ext cx="1642550" cy="1999785"/>
            <a:chOff x="5503728" y="2213527"/>
            <a:chExt cx="1610489" cy="1960752"/>
          </a:xfrm>
        </p:grpSpPr>
        <p:sp>
          <p:nvSpPr>
            <p:cNvPr id="72" name="Rectangle 71">
              <a:extLst>
                <a:ext uri="{FF2B5EF4-FFF2-40B4-BE49-F238E27FC236}">
                  <a16:creationId xmlns:a16="http://schemas.microsoft.com/office/drawing/2014/main" id="{D6F3106D-93A7-48E0-ABA1-9159B1E3A5C9}"/>
                </a:ext>
              </a:extLst>
            </p:cNvPr>
            <p:cNvSpPr/>
            <p:nvPr/>
          </p:nvSpPr>
          <p:spPr>
            <a:xfrm>
              <a:off x="5503728" y="3466393"/>
              <a:ext cx="1610489" cy="707886"/>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Free </a:t>
              </a:r>
              <a:br>
                <a:rPr lang="en-US" sz="2000" dirty="0">
                  <a:gradFill>
                    <a:gsLst>
                      <a:gs pos="28319">
                        <a:srgbClr val="000000"/>
                      </a:gs>
                      <a:gs pos="52212">
                        <a:srgbClr val="000000"/>
                      </a:gs>
                    </a:gsLst>
                    <a:lin ang="5400000" scaled="0"/>
                  </a:gradFill>
                  <a:latin typeface="Segoe UI"/>
                </a:rPr>
              </a:br>
              <a:r>
                <a:rPr lang="en-US" sz="2000" dirty="0">
                  <a:gradFill>
                    <a:gsLst>
                      <a:gs pos="28319">
                        <a:srgbClr val="000000"/>
                      </a:gs>
                      <a:gs pos="52212">
                        <a:srgbClr val="000000"/>
                      </a:gs>
                    </a:gsLst>
                    <a:lin ang="5400000" scaled="0"/>
                  </a:gradFill>
                  <a:latin typeface="Segoe UI"/>
                </a:rPr>
                <a:t>Training</a:t>
              </a:r>
            </a:p>
          </p:txBody>
        </p:sp>
        <p:pic>
          <p:nvPicPr>
            <p:cNvPr id="73" name="Picture 72">
              <a:extLst>
                <a:ext uri="{FF2B5EF4-FFF2-40B4-BE49-F238E27FC236}">
                  <a16:creationId xmlns:a16="http://schemas.microsoft.com/office/drawing/2014/main" id="{2D972119-3288-456A-B09C-EC218F0CFAC1}"/>
                </a:ext>
              </a:extLst>
            </p:cNvPr>
            <p:cNvPicPr>
              <a:picLocks noChangeAspect="1"/>
            </p:cNvPicPr>
            <p:nvPr/>
          </p:nvPicPr>
          <p:blipFill>
            <a:blip r:embed="rId2"/>
            <a:stretch>
              <a:fillRect/>
            </a:stretch>
          </p:blipFill>
          <p:spPr>
            <a:xfrm flipH="1">
              <a:off x="5899272" y="2213527"/>
              <a:ext cx="819400" cy="1205398"/>
            </a:xfrm>
            <a:prstGeom prst="rect">
              <a:avLst/>
            </a:prstGeom>
          </p:spPr>
        </p:pic>
      </p:grpSp>
      <p:grpSp>
        <p:nvGrpSpPr>
          <p:cNvPr id="74" name="Group 73">
            <a:extLst>
              <a:ext uri="{FF2B5EF4-FFF2-40B4-BE49-F238E27FC236}">
                <a16:creationId xmlns:a16="http://schemas.microsoft.com/office/drawing/2014/main" id="{3652C305-EA95-4B96-90F2-8FD5B6B2357B}"/>
              </a:ext>
            </a:extLst>
          </p:cNvPr>
          <p:cNvGrpSpPr/>
          <p:nvPr/>
        </p:nvGrpSpPr>
        <p:grpSpPr>
          <a:xfrm>
            <a:off x="7849810" y="2327058"/>
            <a:ext cx="1779745" cy="1999942"/>
            <a:chOff x="7453007" y="2213374"/>
            <a:chExt cx="1745006" cy="1960905"/>
          </a:xfrm>
        </p:grpSpPr>
        <p:sp>
          <p:nvSpPr>
            <p:cNvPr id="75" name="Rectangle 74">
              <a:extLst>
                <a:ext uri="{FF2B5EF4-FFF2-40B4-BE49-F238E27FC236}">
                  <a16:creationId xmlns:a16="http://schemas.microsoft.com/office/drawing/2014/main" id="{4EE48C5C-89B0-48B7-BF1D-AA82C0F848BB}"/>
                </a:ext>
              </a:extLst>
            </p:cNvPr>
            <p:cNvSpPr/>
            <p:nvPr/>
          </p:nvSpPr>
          <p:spPr>
            <a:xfrm>
              <a:off x="7520266" y="3466393"/>
              <a:ext cx="1610489" cy="707886"/>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Free </a:t>
              </a:r>
              <a:br>
                <a:rPr lang="en-US" sz="2000" dirty="0">
                  <a:gradFill>
                    <a:gsLst>
                      <a:gs pos="28319">
                        <a:srgbClr val="000000"/>
                      </a:gs>
                      <a:gs pos="52212">
                        <a:srgbClr val="000000"/>
                      </a:gs>
                    </a:gsLst>
                    <a:lin ang="5400000" scaled="0"/>
                  </a:gradFill>
                  <a:latin typeface="Segoe UI"/>
                </a:rPr>
              </a:br>
              <a:r>
                <a:rPr lang="en-US" sz="2000" dirty="0">
                  <a:gradFill>
                    <a:gsLst>
                      <a:gs pos="28319">
                        <a:srgbClr val="000000"/>
                      </a:gs>
                      <a:gs pos="52212">
                        <a:srgbClr val="000000"/>
                      </a:gs>
                    </a:gsLst>
                    <a:lin ang="5400000" scaled="0"/>
                  </a:gradFill>
                  <a:latin typeface="Segoe UI"/>
                </a:rPr>
                <a:t>Tools</a:t>
              </a:r>
            </a:p>
          </p:txBody>
        </p:sp>
        <p:grpSp>
          <p:nvGrpSpPr>
            <p:cNvPr id="76" name="Group 75">
              <a:extLst>
                <a:ext uri="{FF2B5EF4-FFF2-40B4-BE49-F238E27FC236}">
                  <a16:creationId xmlns:a16="http://schemas.microsoft.com/office/drawing/2014/main" id="{C11FD803-1E90-447B-872A-78151C384C10}"/>
                </a:ext>
              </a:extLst>
            </p:cNvPr>
            <p:cNvGrpSpPr/>
            <p:nvPr/>
          </p:nvGrpSpPr>
          <p:grpSpPr>
            <a:xfrm>
              <a:off x="7453007" y="2213374"/>
              <a:ext cx="1745006" cy="1177578"/>
              <a:chOff x="7353454" y="2213374"/>
              <a:chExt cx="1745006" cy="1177578"/>
            </a:xfrm>
          </p:grpSpPr>
          <p:grpSp>
            <p:nvGrpSpPr>
              <p:cNvPr id="77" name="Group 76">
                <a:extLst>
                  <a:ext uri="{FF2B5EF4-FFF2-40B4-BE49-F238E27FC236}">
                    <a16:creationId xmlns:a16="http://schemas.microsoft.com/office/drawing/2014/main" id="{09137236-C5C9-4930-8E1F-698CDC71B265}"/>
                  </a:ext>
                </a:extLst>
              </p:cNvPr>
              <p:cNvGrpSpPr/>
              <p:nvPr/>
            </p:nvGrpSpPr>
            <p:grpSpPr>
              <a:xfrm>
                <a:off x="7353454" y="2213374"/>
                <a:ext cx="1517514" cy="1152575"/>
                <a:chOff x="7377113" y="1308100"/>
                <a:chExt cx="1277937" cy="847725"/>
              </a:xfrm>
            </p:grpSpPr>
            <p:sp>
              <p:nvSpPr>
                <p:cNvPr id="79" name="AutoShape 190">
                  <a:extLst>
                    <a:ext uri="{FF2B5EF4-FFF2-40B4-BE49-F238E27FC236}">
                      <a16:creationId xmlns:a16="http://schemas.microsoft.com/office/drawing/2014/main" id="{8E3CE47D-4B53-45D4-BBD0-45EB3B9354D8}"/>
                    </a:ext>
                  </a:extLst>
                </p:cNvPr>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0" name="Rectangle 192">
                  <a:extLst>
                    <a:ext uri="{FF2B5EF4-FFF2-40B4-BE49-F238E27FC236}">
                      <a16:creationId xmlns:a16="http://schemas.microsoft.com/office/drawing/2014/main" id="{64D78945-D349-4F3C-B832-1F6FECF87AA9}"/>
                    </a:ext>
                  </a:extLst>
                </p:cNvPr>
                <p:cNvSpPr>
                  <a:spLocks noChangeArrowheads="1"/>
                </p:cNvSpPr>
                <p:nvPr/>
              </p:nvSpPr>
              <p:spPr bwMode="auto">
                <a:xfrm>
                  <a:off x="7844201" y="1393963"/>
                  <a:ext cx="564787" cy="761862"/>
                </a:xfrm>
                <a:prstGeom prst="rect">
                  <a:avLst/>
                </a:prstGeom>
                <a:solidFill>
                  <a:srgbClr val="D83B0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1" name="Rectangle 193">
                  <a:extLst>
                    <a:ext uri="{FF2B5EF4-FFF2-40B4-BE49-F238E27FC236}">
                      <a16:creationId xmlns:a16="http://schemas.microsoft.com/office/drawing/2014/main" id="{0228048C-3621-4F0E-8693-781D21004D8F}"/>
                    </a:ext>
                  </a:extLst>
                </p:cNvPr>
                <p:cNvSpPr>
                  <a:spLocks noChangeArrowheads="1"/>
                </p:cNvSpPr>
                <p:nvPr/>
              </p:nvSpPr>
              <p:spPr bwMode="auto">
                <a:xfrm>
                  <a:off x="7586663" y="1393963"/>
                  <a:ext cx="271895" cy="761862"/>
                </a:xfrm>
                <a:prstGeom prst="rect">
                  <a:avLst/>
                </a:prstGeom>
                <a:solidFill>
                  <a:srgbClr val="A32B0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2" name="Freeform 194">
                  <a:extLst>
                    <a:ext uri="{FF2B5EF4-FFF2-40B4-BE49-F238E27FC236}">
                      <a16:creationId xmlns:a16="http://schemas.microsoft.com/office/drawing/2014/main" id="{686E3407-1612-44C8-A4FA-2A5766726B87}"/>
                    </a:ext>
                  </a:extLst>
                </p:cNvPr>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3" name="Freeform 195">
                  <a:extLst>
                    <a:ext uri="{FF2B5EF4-FFF2-40B4-BE49-F238E27FC236}">
                      <a16:creationId xmlns:a16="http://schemas.microsoft.com/office/drawing/2014/main" id="{B614434F-06D2-4E38-A9DD-92C8A5EA9A7B}"/>
                    </a:ext>
                  </a:extLst>
                </p:cNvPr>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grpSp>
          <p:pic>
            <p:nvPicPr>
              <p:cNvPr id="78" name="Picture 77">
                <a:extLst>
                  <a:ext uri="{FF2B5EF4-FFF2-40B4-BE49-F238E27FC236}">
                    <a16:creationId xmlns:a16="http://schemas.microsoft.com/office/drawing/2014/main" id="{FB8E79DA-FAD3-4C1E-BC3F-BEBE42D612AA}"/>
                  </a:ext>
                </a:extLst>
              </p:cNvPr>
              <p:cNvPicPr>
                <a:picLocks noChangeAspect="1"/>
              </p:cNvPicPr>
              <p:nvPr/>
            </p:nvPicPr>
            <p:blipFill>
              <a:blip r:embed="rId3"/>
              <a:stretch>
                <a:fillRect/>
              </a:stretch>
            </p:blipFill>
            <p:spPr>
              <a:xfrm>
                <a:off x="8203393" y="2481212"/>
                <a:ext cx="895067" cy="909740"/>
              </a:xfrm>
              <a:prstGeom prst="rect">
                <a:avLst/>
              </a:prstGeom>
            </p:spPr>
          </p:pic>
        </p:grpSp>
      </p:grpSp>
      <p:grpSp>
        <p:nvGrpSpPr>
          <p:cNvPr id="84" name="Group 83">
            <a:extLst>
              <a:ext uri="{FF2B5EF4-FFF2-40B4-BE49-F238E27FC236}">
                <a16:creationId xmlns:a16="http://schemas.microsoft.com/office/drawing/2014/main" id="{CC9FEDBB-9BD8-403A-BA92-DAA4AA06A1D8}"/>
              </a:ext>
            </a:extLst>
          </p:cNvPr>
          <p:cNvGrpSpPr/>
          <p:nvPr/>
        </p:nvGrpSpPr>
        <p:grpSpPr>
          <a:xfrm>
            <a:off x="10174665" y="2329889"/>
            <a:ext cx="1642550" cy="1837074"/>
            <a:chOff x="9851377" y="2216150"/>
            <a:chExt cx="1610489" cy="1801216"/>
          </a:xfrm>
        </p:grpSpPr>
        <p:sp>
          <p:nvSpPr>
            <p:cNvPr id="85" name="Rectangle 84">
              <a:extLst>
                <a:ext uri="{FF2B5EF4-FFF2-40B4-BE49-F238E27FC236}">
                  <a16:creationId xmlns:a16="http://schemas.microsoft.com/office/drawing/2014/main" id="{0B67C3ED-C544-4F3B-B343-FA60147C4E3A}"/>
                </a:ext>
              </a:extLst>
            </p:cNvPr>
            <p:cNvSpPr/>
            <p:nvPr/>
          </p:nvSpPr>
          <p:spPr>
            <a:xfrm>
              <a:off x="9851377" y="3617256"/>
              <a:ext cx="1610489" cy="400110"/>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Webinars</a:t>
              </a:r>
            </a:p>
          </p:txBody>
        </p:sp>
        <p:grpSp>
          <p:nvGrpSpPr>
            <p:cNvPr id="86" name="Group 85">
              <a:extLst>
                <a:ext uri="{FF2B5EF4-FFF2-40B4-BE49-F238E27FC236}">
                  <a16:creationId xmlns:a16="http://schemas.microsoft.com/office/drawing/2014/main" id="{7F3174E5-CF82-49EB-BA20-6C91CF04D8B2}"/>
                </a:ext>
              </a:extLst>
            </p:cNvPr>
            <p:cNvGrpSpPr/>
            <p:nvPr/>
          </p:nvGrpSpPr>
          <p:grpSpPr>
            <a:xfrm>
              <a:off x="10039877" y="2216150"/>
              <a:ext cx="1233488" cy="1268413"/>
              <a:chOff x="9902825" y="2216150"/>
              <a:chExt cx="1233488" cy="1268413"/>
            </a:xfrm>
          </p:grpSpPr>
          <p:sp>
            <p:nvSpPr>
              <p:cNvPr id="87" name="AutoShape 199">
                <a:extLst>
                  <a:ext uri="{FF2B5EF4-FFF2-40B4-BE49-F238E27FC236}">
                    <a16:creationId xmlns:a16="http://schemas.microsoft.com/office/drawing/2014/main" id="{9012583E-19FF-4E51-914F-48C93B62D52E}"/>
                  </a:ext>
                </a:extLst>
              </p:cNvPr>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8" name="Freeform 201">
                <a:extLst>
                  <a:ext uri="{FF2B5EF4-FFF2-40B4-BE49-F238E27FC236}">
                    <a16:creationId xmlns:a16="http://schemas.microsoft.com/office/drawing/2014/main" id="{CC8D12A6-FC2B-45EA-B75A-B1D96D3D8BD5}"/>
                  </a:ext>
                </a:extLst>
              </p:cNvPr>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9" name="Freeform 202">
                <a:extLst>
                  <a:ext uri="{FF2B5EF4-FFF2-40B4-BE49-F238E27FC236}">
                    <a16:creationId xmlns:a16="http://schemas.microsoft.com/office/drawing/2014/main" id="{F980C94D-C7A0-4FF4-B481-451223C0F071}"/>
                  </a:ext>
                </a:extLst>
              </p:cNvPr>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0" name="Freeform 203">
                <a:extLst>
                  <a:ext uri="{FF2B5EF4-FFF2-40B4-BE49-F238E27FC236}">
                    <a16:creationId xmlns:a16="http://schemas.microsoft.com/office/drawing/2014/main" id="{D885C9AC-7C53-4345-8E51-E4E5ED0C3C6C}"/>
                  </a:ext>
                </a:extLst>
              </p:cNvPr>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cxnSp>
            <p:nvCxnSpPr>
              <p:cNvPr id="91" name="Straight Connector 90">
                <a:extLst>
                  <a:ext uri="{FF2B5EF4-FFF2-40B4-BE49-F238E27FC236}">
                    <a16:creationId xmlns:a16="http://schemas.microsoft.com/office/drawing/2014/main" id="{8BBD3A69-4A95-407A-B386-1920F534D114}"/>
                  </a:ext>
                </a:extLst>
              </p:cNvPr>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910593-6A8A-4126-BC80-C867915D2E75}"/>
                  </a:ext>
                </a:extLst>
              </p:cNvPr>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95C853A-66D2-43FD-9F90-15C92BDAA7CB}"/>
                  </a:ext>
                </a:extLst>
              </p:cNvPr>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594E38A-7E03-40F7-B63E-F86CF303870D}"/>
                  </a:ext>
                </a:extLst>
              </p:cNvPr>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0F1307C6-CD47-456E-A4FF-2EA56A029286}"/>
                  </a:ext>
                </a:extLst>
              </p:cNvPr>
              <p:cNvGrpSpPr/>
              <p:nvPr/>
            </p:nvGrpSpPr>
            <p:grpSpPr>
              <a:xfrm>
                <a:off x="10802938" y="2917825"/>
                <a:ext cx="39688" cy="566738"/>
                <a:chOff x="10802938" y="2917825"/>
                <a:chExt cx="39688" cy="566738"/>
              </a:xfrm>
            </p:grpSpPr>
            <p:sp>
              <p:nvSpPr>
                <p:cNvPr id="96" name="Rectangle 204">
                  <a:extLst>
                    <a:ext uri="{FF2B5EF4-FFF2-40B4-BE49-F238E27FC236}">
                      <a16:creationId xmlns:a16="http://schemas.microsoft.com/office/drawing/2014/main" id="{6DBB186D-BFB4-4701-80F3-03D8CB2ADA6D}"/>
                    </a:ext>
                  </a:extLst>
                </p:cNvPr>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7" name="Freeform 206">
                  <a:extLst>
                    <a:ext uri="{FF2B5EF4-FFF2-40B4-BE49-F238E27FC236}">
                      <a16:creationId xmlns:a16="http://schemas.microsoft.com/office/drawing/2014/main" id="{15A039B9-8516-49FD-8E7A-53DBB7444FA5}"/>
                    </a:ext>
                  </a:extLst>
                </p:cNvPr>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8" name="Freeform 207">
                  <a:extLst>
                    <a:ext uri="{FF2B5EF4-FFF2-40B4-BE49-F238E27FC236}">
                      <a16:creationId xmlns:a16="http://schemas.microsoft.com/office/drawing/2014/main" id="{37917FD4-B140-4379-AFC0-4BC37BFF7B19}"/>
                    </a:ext>
                  </a:extLst>
                </p:cNvPr>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9" name="Freeform 208">
                  <a:extLst>
                    <a:ext uri="{FF2B5EF4-FFF2-40B4-BE49-F238E27FC236}">
                      <a16:creationId xmlns:a16="http://schemas.microsoft.com/office/drawing/2014/main" id="{95C80C1C-1C54-4598-B87D-1F7281B4BE90}"/>
                    </a:ext>
                  </a:extLst>
                </p:cNvPr>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100" name="Freeform 209">
                  <a:extLst>
                    <a:ext uri="{FF2B5EF4-FFF2-40B4-BE49-F238E27FC236}">
                      <a16:creationId xmlns:a16="http://schemas.microsoft.com/office/drawing/2014/main" id="{A1214551-59C1-4671-A7D0-34D0FB6CB615}"/>
                    </a:ext>
                  </a:extLst>
                </p:cNvPr>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101" name="Rectangle 205">
                  <a:extLst>
                    <a:ext uri="{FF2B5EF4-FFF2-40B4-BE49-F238E27FC236}">
                      <a16:creationId xmlns:a16="http://schemas.microsoft.com/office/drawing/2014/main" id="{6D1204F9-CDAC-4F77-A56B-D8D1E5629320}"/>
                    </a:ext>
                  </a:extLst>
                </p:cNvPr>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grpSp>
        </p:grpSp>
      </p:grpSp>
      <p:sp>
        <p:nvSpPr>
          <p:cNvPr id="102" name="Content Placeholder 6">
            <a:extLst>
              <a:ext uri="{FF2B5EF4-FFF2-40B4-BE49-F238E27FC236}">
                <a16:creationId xmlns:a16="http://schemas.microsoft.com/office/drawing/2014/main" id="{12DC13F8-AE8F-4C95-B289-BA5BF38FBA84}"/>
              </a:ext>
            </a:extLst>
          </p:cNvPr>
          <p:cNvSpPr txBox="1">
            <a:spLocks/>
          </p:cNvSpPr>
          <p:nvPr/>
        </p:nvSpPr>
        <p:spPr>
          <a:xfrm>
            <a:off x="2501" y="5300943"/>
            <a:ext cx="12434711" cy="628212"/>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3294A"/>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rgbClr val="03294A"/>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rgbClr val="03294A"/>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rgbClr val="03294A"/>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rgbClr val="03294A"/>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32597">
              <a:spcBef>
                <a:spcPts val="1020"/>
              </a:spcBef>
              <a:buNone/>
            </a:pPr>
            <a:r>
              <a:rPr lang="en-US" sz="3199" u="sng" dirty="0">
                <a:solidFill>
                  <a:srgbClr val="00B0F0"/>
                </a:solidFill>
              </a:rPr>
              <a:t>http://dev.office.com/devprogram</a:t>
            </a:r>
            <a:r>
              <a:rPr lang="en-US" sz="3199" dirty="0">
                <a:solidFill>
                  <a:srgbClr val="00B294">
                    <a:lumMod val="60000"/>
                    <a:lumOff val="40000"/>
                  </a:srgbClr>
                </a:solidFill>
              </a:rPr>
              <a:t> </a:t>
            </a:r>
          </a:p>
        </p:txBody>
      </p:sp>
    </p:spTree>
    <p:extLst>
      <p:ext uri="{BB962C8B-B14F-4D97-AF65-F5344CB8AC3E}">
        <p14:creationId xmlns:p14="http://schemas.microsoft.com/office/powerpoint/2010/main" val="4110085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4"/>
                                        </p:tgtEl>
                                        <p:attrNameLst>
                                          <p:attrName>r</p:attrName>
                                        </p:attrNameLst>
                                      </p:cBhvr>
                                    </p:animRot>
                                    <p:animRot by="-240000">
                                      <p:cBhvr>
                                        <p:cTn id="7" dur="250" fill="hold">
                                          <p:stCondLst>
                                            <p:cond delay="250"/>
                                          </p:stCondLst>
                                        </p:cTn>
                                        <p:tgtEl>
                                          <p:spTgt spid="4"/>
                                        </p:tgtEl>
                                        <p:attrNameLst>
                                          <p:attrName>r</p:attrName>
                                        </p:attrNameLst>
                                      </p:cBhvr>
                                    </p:animRot>
                                    <p:animRot by="240000">
                                      <p:cBhvr>
                                        <p:cTn id="8" dur="250" fill="hold">
                                          <p:stCondLst>
                                            <p:cond delay="500"/>
                                          </p:stCondLst>
                                        </p:cTn>
                                        <p:tgtEl>
                                          <p:spTgt spid="4"/>
                                        </p:tgtEl>
                                        <p:attrNameLst>
                                          <p:attrName>r</p:attrName>
                                        </p:attrNameLst>
                                      </p:cBhvr>
                                    </p:animRot>
                                    <p:animRot by="-240000">
                                      <p:cBhvr>
                                        <p:cTn id="9" dur="250" fill="hold">
                                          <p:stCondLst>
                                            <p:cond delay="750"/>
                                          </p:stCondLst>
                                        </p:cTn>
                                        <p:tgtEl>
                                          <p:spTgt spid="4"/>
                                        </p:tgtEl>
                                        <p:attrNameLst>
                                          <p:attrName>r</p:attrName>
                                        </p:attrNameLst>
                                      </p:cBhvr>
                                    </p:animRot>
                                    <p:animRot by="120000">
                                      <p:cBhvr>
                                        <p:cTn id="10" dur="250" fill="hold">
                                          <p:stCondLst>
                                            <p:cond delay="1000"/>
                                          </p:stCondLst>
                                        </p:cTn>
                                        <p:tgtEl>
                                          <p:spTgt spid="4"/>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4"/>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13"/>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32"/>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1000"/>
                                        <p:tgtEl>
                                          <p:spTgt spid="71"/>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71"/>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74"/>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1000"/>
                                        <p:tgtEl>
                                          <p:spTgt spid="84"/>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84"/>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102">
                                            <p:txEl>
                                              <p:pRg st="0" end="0"/>
                                            </p:txEl>
                                          </p:spTgt>
                                        </p:tgtEl>
                                        <p:attrNameLst>
                                          <p:attrName>style.visibility</p:attrName>
                                        </p:attrNameLst>
                                      </p:cBhvr>
                                      <p:to>
                                        <p:strVal val="visible"/>
                                      </p:to>
                                    </p:set>
                                    <p:animEffect transition="in" filter="fade">
                                      <p:cBhvr>
                                        <p:cTn id="47" dur="1000"/>
                                        <p:tgtEl>
                                          <p:spTgt spid="102">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102">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102"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Labs</a:t>
            </a:r>
          </a:p>
        </p:txBody>
      </p:sp>
    </p:spTree>
    <p:extLst>
      <p:ext uri="{BB962C8B-B14F-4D97-AF65-F5344CB8AC3E}">
        <p14:creationId xmlns:p14="http://schemas.microsoft.com/office/powerpoint/2010/main" val="216477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Slides and Demos</a:t>
            </a: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endParaRPr lang="pt-PT" sz="2799" spc="-30" dirty="0">
              <a:solidFill>
                <a:srgbClr val="505050"/>
              </a:solidFill>
              <a:latin typeface="Segoe UI Light"/>
            </a:endParaRPr>
          </a:p>
          <a:p>
            <a:endParaRPr lang="pt-PT" dirty="0"/>
          </a:p>
          <a:p>
            <a:endParaRPr lang="pt-PT" dirty="0"/>
          </a:p>
        </p:txBody>
      </p:sp>
      <p:sp>
        <p:nvSpPr>
          <p:cNvPr id="4" name="Title 1">
            <a:extLst>
              <a:ext uri="{FF2B5EF4-FFF2-40B4-BE49-F238E27FC236}">
                <a16:creationId xmlns:a16="http://schemas.microsoft.com/office/drawing/2014/main" id="{B08FFCFE-402B-41E9-AEB3-3EFB6B8181AE}"/>
              </a:ext>
            </a:extLst>
          </p:cNvPr>
          <p:cNvSpPr txBox="1">
            <a:spLocks/>
          </p:cNvSpPr>
          <p:nvPr/>
        </p:nvSpPr>
        <p:spPr>
          <a:xfrm>
            <a:off x="277030" y="2674642"/>
            <a:ext cx="11884782" cy="1371033"/>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72">
              <a:defRPr/>
            </a:pPr>
            <a:r>
              <a:rPr lang="pt-PT" sz="7197" b="1" spc="0" dirty="0">
                <a:solidFill>
                  <a:srgbClr val="FFFFFF">
                    <a:lumMod val="50000"/>
                  </a:srgbClr>
                </a:solidFill>
                <a:latin typeface="Segoe UI Light"/>
              </a:rPr>
              <a:t>https://github.com/tiagocostapt/Presentations</a:t>
            </a:r>
          </a:p>
        </p:txBody>
      </p:sp>
    </p:spTree>
    <p:extLst>
      <p:ext uri="{BB962C8B-B14F-4D97-AF65-F5344CB8AC3E}">
        <p14:creationId xmlns:p14="http://schemas.microsoft.com/office/powerpoint/2010/main" val="10946891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Labs</a:t>
            </a:r>
            <a:endParaRPr lang="pt-PT" spc="0" dirty="0">
              <a:solidFill>
                <a:srgbClr val="00BCF2"/>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gn="ctr">
              <a:lnSpc>
                <a:spcPct val="120000"/>
              </a:lnSpc>
              <a:buNone/>
            </a:pPr>
            <a:endParaRPr lang="en-US" sz="6000" b="1" dirty="0">
              <a:ln w="3175">
                <a:noFill/>
              </a:ln>
              <a:solidFill>
                <a:srgbClr val="FFFFFF">
                  <a:lumMod val="50000"/>
                </a:srgbClr>
              </a:solidFill>
              <a:latin typeface="Segoe UI Light"/>
              <a:cs typeface="Segoe UI" pitchFamily="34" charset="0"/>
            </a:endParaRPr>
          </a:p>
          <a:p>
            <a:pPr marL="0" indent="0" algn="ctr">
              <a:lnSpc>
                <a:spcPct val="120000"/>
              </a:lnSpc>
              <a:buNone/>
            </a:pPr>
            <a:r>
              <a:rPr lang="en-US" sz="6000" b="1" dirty="0">
                <a:ln w="3175">
                  <a:noFill/>
                </a:ln>
                <a:solidFill>
                  <a:srgbClr val="FFFFFF">
                    <a:lumMod val="50000"/>
                  </a:srgbClr>
                </a:solidFill>
                <a:latin typeface="Segoe UI Light"/>
                <a:cs typeface="Segoe UI" pitchFamily="34" charset="0"/>
              </a:rPr>
              <a:t>https://github.com/OfficeDev/TrainingContent/tree/master/Graph</a:t>
            </a:r>
          </a:p>
          <a:p>
            <a:endParaRPr lang="en-US" dirty="0"/>
          </a:p>
          <a:p>
            <a:endParaRPr lang="en-US" dirty="0"/>
          </a:p>
        </p:txBody>
      </p:sp>
    </p:spTree>
    <p:extLst>
      <p:ext uri="{BB962C8B-B14F-4D97-AF65-F5344CB8AC3E}">
        <p14:creationId xmlns:p14="http://schemas.microsoft.com/office/powerpoint/2010/main" val="40746878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sz="4000" dirty="0"/>
              <a:t>Thanks for allowing me to boring you all</a:t>
            </a:r>
            <a:endParaRPr lang="pt-PT" sz="4000" dirty="0"/>
          </a:p>
        </p:txBody>
      </p:sp>
      <p:sp>
        <p:nvSpPr>
          <p:cNvPr id="2" name="Title 1"/>
          <p:cNvSpPr>
            <a:spLocks noGrp="1"/>
          </p:cNvSpPr>
          <p:nvPr>
            <p:ph type="title"/>
          </p:nvPr>
        </p:nvSpPr>
        <p:spPr/>
        <p:txBody>
          <a:bodyPr/>
          <a:lstStyle/>
          <a:p>
            <a:r>
              <a:rPr lang="en-US" dirty="0"/>
              <a:t>Closing</a:t>
            </a:r>
            <a:endParaRPr lang="pt-PT" dirty="0"/>
          </a:p>
        </p:txBody>
      </p:sp>
    </p:spTree>
    <p:extLst>
      <p:ext uri="{BB962C8B-B14F-4D97-AF65-F5344CB8AC3E}">
        <p14:creationId xmlns:p14="http://schemas.microsoft.com/office/powerpoint/2010/main" val="2358984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71466" y="727632"/>
            <a:ext cx="9144000" cy="109728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r>
              <a:rPr lang="en-US" sz="6000" dirty="0">
                <a:solidFill>
                  <a:srgbClr val="00B0F0"/>
                </a:solidFill>
              </a:rPr>
              <a:t>My name is Tiago Costa </a:t>
            </a:r>
          </a:p>
        </p:txBody>
      </p:sp>
      <p:sp>
        <p:nvSpPr>
          <p:cNvPr id="7" name="Title 1">
            <a:extLst>
              <a:ext uri="{FF2B5EF4-FFF2-40B4-BE49-F238E27FC236}">
                <a16:creationId xmlns:a16="http://schemas.microsoft.com/office/drawing/2014/main" id="{6F19E2A2-A29E-430E-90C8-FC713B03CB91}"/>
              </a:ext>
            </a:extLst>
          </p:cNvPr>
          <p:cNvSpPr txBox="1">
            <a:spLocks/>
          </p:cNvSpPr>
          <p:nvPr/>
        </p:nvSpPr>
        <p:spPr>
          <a:xfrm>
            <a:off x="275635" y="4505374"/>
            <a:ext cx="11655840" cy="1296144"/>
          </a:xfrm>
          <a:prstGeom prst="rect">
            <a:avLst/>
          </a:prstGeom>
        </p:spPr>
        <p:txBody>
          <a:bodyPr vert="horz" wrap="square" lIns="146304" tIns="91440" rIns="146304" bIns="91440" rtlCol="0" anchor="ctr">
            <a:noAutofit/>
          </a:bodyPr>
          <a:lstStyle>
            <a:lvl1pPr algn="ctr" defTabSz="914367" rtl="0" eaLnBrk="1" latinLnBrk="0" hangingPunct="1">
              <a:lnSpc>
                <a:spcPct val="90000"/>
              </a:lnSpc>
              <a:spcBef>
                <a:spcPct val="0"/>
              </a:spcBef>
              <a:buNone/>
              <a:defRPr lang="en-US" sz="529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gradFill>
                  <a:gsLst>
                    <a:gs pos="1250">
                      <a:srgbClr val="505050"/>
                    </a:gs>
                    <a:gs pos="100000">
                      <a:srgbClr val="505050"/>
                    </a:gs>
                  </a:gsLst>
                  <a:lin ang="5400000" scaled="0"/>
                </a:gradFill>
              </a:rPr>
              <a:t>tiago.costa@outlook.com</a:t>
            </a:r>
          </a:p>
          <a:p>
            <a:pPr lvl="0"/>
            <a:r>
              <a:rPr lang="en-US" dirty="0">
                <a:gradFill>
                  <a:gsLst>
                    <a:gs pos="1250">
                      <a:srgbClr val="505050"/>
                    </a:gs>
                    <a:gs pos="100000">
                      <a:srgbClr val="505050"/>
                    </a:gs>
                  </a:gsLst>
                  <a:lin ang="5400000" scaled="0"/>
                </a:gradFill>
              </a:rPr>
              <a:t>www.tiagocosta.eu</a:t>
            </a:r>
          </a:p>
        </p:txBody>
      </p:sp>
      <p:sp>
        <p:nvSpPr>
          <p:cNvPr id="8" name="Title 1">
            <a:extLst>
              <a:ext uri="{FF2B5EF4-FFF2-40B4-BE49-F238E27FC236}">
                <a16:creationId xmlns:a16="http://schemas.microsoft.com/office/drawing/2014/main" id="{522567A1-1054-4218-BDA1-0A90C06F03B1}"/>
              </a:ext>
            </a:extLst>
          </p:cNvPr>
          <p:cNvSpPr txBox="1">
            <a:spLocks/>
          </p:cNvSpPr>
          <p:nvPr/>
        </p:nvSpPr>
        <p:spPr>
          <a:xfrm>
            <a:off x="371466" y="2417142"/>
            <a:ext cx="11764917" cy="1656184"/>
          </a:xfrm>
          <a:prstGeom prst="rect">
            <a:avLst/>
          </a:prstGeom>
        </p:spPr>
        <p:txBody>
          <a:bodyPr vert="horz" wrap="square" lIns="146304" tIns="91440" rIns="146304" bIns="91440" rtlCol="0" anchor="ctr">
            <a:noAutofit/>
          </a:bodyPr>
          <a:lstStyle>
            <a:lvl1pPr algn="ctr" defTabSz="914367" rtl="0" eaLnBrk="1" latinLnBrk="0" hangingPunct="1">
              <a:lnSpc>
                <a:spcPct val="90000"/>
              </a:lnSpc>
              <a:spcBef>
                <a:spcPct val="0"/>
              </a:spcBef>
              <a:buNone/>
              <a:defRPr lang="en-US" sz="5294"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US" sz="4400" dirty="0"/>
              <a:t>And this is how you build Intelligent Application with the Microsoft Graph.</a:t>
            </a:r>
            <a:endParaRPr lang="pt-PT" sz="4400" dirty="0"/>
          </a:p>
        </p:txBody>
      </p:sp>
      <p:pic>
        <p:nvPicPr>
          <p:cNvPr id="10" name="Picture 9">
            <a:extLst>
              <a:ext uri="{FF2B5EF4-FFF2-40B4-BE49-F238E27FC236}">
                <a16:creationId xmlns:a16="http://schemas.microsoft.com/office/drawing/2014/main" id="{CC9D1987-FE99-402F-B9D6-24AADB2A44C8}"/>
              </a:ext>
            </a:extLst>
          </p:cNvPr>
          <p:cNvPicPr>
            <a:picLocks noChangeAspect="1"/>
          </p:cNvPicPr>
          <p:nvPr/>
        </p:nvPicPr>
        <p:blipFill>
          <a:blip r:embed="rId3"/>
          <a:stretch>
            <a:fillRect/>
          </a:stretch>
        </p:blipFill>
        <p:spPr>
          <a:xfrm>
            <a:off x="10537329" y="437227"/>
            <a:ext cx="1608782" cy="1678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7789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to the Microsoft Graph</a:t>
            </a:r>
          </a:p>
        </p:txBody>
      </p:sp>
    </p:spTree>
    <p:extLst>
      <p:ext uri="{BB962C8B-B14F-4D97-AF65-F5344CB8AC3E}">
        <p14:creationId xmlns:p14="http://schemas.microsoft.com/office/powerpoint/2010/main" val="3975707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Developer Vision</a:t>
            </a:r>
            <a:endParaRPr lang="pt-PT" spc="0" dirty="0">
              <a:solidFill>
                <a:srgbClr val="00B0F0"/>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z="2799" spc="-30" dirty="0">
                <a:solidFill>
                  <a:srgbClr val="505050"/>
                </a:solidFill>
                <a:latin typeface="Segoe UI Light"/>
              </a:rPr>
              <a:t>Focus on User experience and their data.</a:t>
            </a:r>
          </a:p>
          <a:p>
            <a:pPr marL="0" indent="0">
              <a:lnSpc>
                <a:spcPct val="120000"/>
              </a:lnSpc>
              <a:buNone/>
            </a:pPr>
            <a:r>
              <a:rPr lang="en-US" sz="2799" spc="-30" dirty="0">
                <a:solidFill>
                  <a:srgbClr val="505050"/>
                </a:solidFill>
                <a:latin typeface="Segoe UI Light"/>
              </a:rPr>
              <a:t>We should bring user data and user experience into our applications.</a:t>
            </a:r>
          </a:p>
          <a:p>
            <a:pPr marL="0" indent="0">
              <a:lnSpc>
                <a:spcPct val="120000"/>
              </a:lnSpc>
              <a:buNone/>
            </a:pPr>
            <a:r>
              <a:rPr lang="en-US" sz="2799" spc="-30" dirty="0">
                <a:solidFill>
                  <a:srgbClr val="505050"/>
                </a:solidFill>
                <a:latin typeface="Segoe UI Light"/>
              </a:rPr>
              <a:t>Microsoft Office has over 1.2 billion users worldwide.</a:t>
            </a:r>
          </a:p>
          <a:p>
            <a:pPr marL="0" indent="0">
              <a:lnSpc>
                <a:spcPct val="120000"/>
              </a:lnSpc>
              <a:buNone/>
            </a:pPr>
            <a:r>
              <a:rPr lang="en-US" sz="2799" spc="-30" dirty="0">
                <a:solidFill>
                  <a:srgbClr val="505050"/>
                </a:solidFill>
                <a:latin typeface="Segoe UI Light"/>
              </a:rPr>
              <a:t>Office 365 numbers are huge with over 100 million monthly active subscribers.</a:t>
            </a:r>
          </a:p>
          <a:p>
            <a:pPr marL="0" indent="0">
              <a:lnSpc>
                <a:spcPct val="120000"/>
              </a:lnSpc>
              <a:buNone/>
            </a:pPr>
            <a:endParaRPr lang="en-US" sz="2799" spc="-30" dirty="0">
              <a:solidFill>
                <a:srgbClr val="505050"/>
              </a:solidFill>
              <a:latin typeface="Segoe UI Light"/>
            </a:endParaRPr>
          </a:p>
          <a:p>
            <a:endParaRPr lang="en-US" dirty="0"/>
          </a:p>
          <a:p>
            <a:endParaRPr lang="en-US" dirty="0"/>
          </a:p>
        </p:txBody>
      </p:sp>
    </p:spTree>
    <p:extLst>
      <p:ext uri="{BB962C8B-B14F-4D97-AF65-F5344CB8AC3E}">
        <p14:creationId xmlns:p14="http://schemas.microsoft.com/office/powerpoint/2010/main" val="41250480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Office 365 Developer momentum</a:t>
            </a:r>
            <a:endParaRPr lang="pt-PT" spc="0" dirty="0">
              <a:solidFill>
                <a:srgbClr val="00B0F0"/>
              </a:solidFill>
              <a:cs typeface="+mn-cs"/>
            </a:endParaRPr>
          </a:p>
        </p:txBody>
      </p:sp>
      <p:pic>
        <p:nvPicPr>
          <p:cNvPr id="4" name="Picture 3" descr="http://www.microsoft.com/global/en-us/news/PublishingImages/exec/Nadella2_print.jpg">
            <a:extLst>
              <a:ext uri="{FF2B5EF4-FFF2-40B4-BE49-F238E27FC236}">
                <a16:creationId xmlns:a16="http://schemas.microsoft.com/office/drawing/2014/main" id="{22982B64-C3F3-4939-8600-095886268D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4008" y="2020001"/>
            <a:ext cx="3415533" cy="4974524"/>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2">
            <a:extLst>
              <a:ext uri="{FF2B5EF4-FFF2-40B4-BE49-F238E27FC236}">
                <a16:creationId xmlns:a16="http://schemas.microsoft.com/office/drawing/2014/main" id="{622597D4-360E-4744-8B3A-8C509B79F15B}"/>
              </a:ext>
            </a:extLst>
          </p:cNvPr>
          <p:cNvSpPr txBox="1">
            <a:spLocks/>
          </p:cNvSpPr>
          <p:nvPr/>
        </p:nvSpPr>
        <p:spPr>
          <a:xfrm>
            <a:off x="2014997" y="2079078"/>
            <a:ext cx="7173512" cy="22710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43431" fontAlgn="base">
              <a:spcBef>
                <a:spcPct val="0"/>
              </a:spcBef>
              <a:spcAft>
                <a:spcPct val="0"/>
              </a:spcAft>
            </a:pPr>
            <a:r>
              <a:rPr lang="en-US" sz="4352" dirty="0">
                <a:solidFill>
                  <a:prstClr val="black"/>
                </a:solidFill>
                <a:latin typeface="Century Gothic"/>
              </a:rPr>
              <a:t>"The most strategic developer surface area for us is Office 365“ </a:t>
            </a:r>
            <a:br>
              <a:rPr lang="en-US" sz="2448" dirty="0">
                <a:solidFill>
                  <a:prstClr val="black"/>
                </a:solidFill>
                <a:latin typeface="Century Gothic"/>
              </a:rPr>
            </a:br>
            <a:r>
              <a:rPr lang="en-US" sz="6527" dirty="0">
                <a:solidFill>
                  <a:prstClr val="black"/>
                </a:solidFill>
                <a:latin typeface="Century Gothic"/>
              </a:rPr>
              <a:t>- Satya Nadella</a:t>
            </a:r>
            <a:endParaRPr lang="en-US" sz="2448" dirty="0">
              <a:solidFill>
                <a:prstClr val="black"/>
              </a:solidFill>
              <a:latin typeface="Century Gothic"/>
            </a:endParaRPr>
          </a:p>
        </p:txBody>
      </p:sp>
    </p:spTree>
    <p:extLst>
      <p:ext uri="{BB962C8B-B14F-4D97-AF65-F5344CB8AC3E}">
        <p14:creationId xmlns:p14="http://schemas.microsoft.com/office/powerpoint/2010/main" val="33149991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Office 365 Platform</a:t>
            </a:r>
            <a:endParaRPr lang="pt-PT" spc="0" dirty="0">
              <a:solidFill>
                <a:srgbClr val="00B0F0"/>
              </a:solidFill>
              <a:cs typeface="+mn-cs"/>
            </a:endParaRPr>
          </a:p>
        </p:txBody>
      </p:sp>
      <p:sp>
        <p:nvSpPr>
          <p:cNvPr id="4" name="Rectangle 3">
            <a:extLst>
              <a:ext uri="{FF2B5EF4-FFF2-40B4-BE49-F238E27FC236}">
                <a16:creationId xmlns:a16="http://schemas.microsoft.com/office/drawing/2014/main" id="{E43A1BD8-4843-49E9-BE45-038F7343B4FF}"/>
              </a:ext>
            </a:extLst>
          </p:cNvPr>
          <p:cNvSpPr/>
          <p:nvPr/>
        </p:nvSpPr>
        <p:spPr>
          <a:xfrm>
            <a:off x="457598" y="5309522"/>
            <a:ext cx="11480981" cy="1283344"/>
          </a:xfrm>
          <a:prstGeom prst="rect">
            <a:avLst/>
          </a:prstGeom>
          <a:solidFill>
            <a:srgbClr val="353535"/>
          </a:solidFill>
          <a:ln>
            <a:noFill/>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a:ea typeface="+mn-ea"/>
                <a:cs typeface="+mn-cs"/>
              </a:rPr>
              <a:t>Microsoft Graph</a:t>
            </a:r>
          </a:p>
        </p:txBody>
      </p:sp>
      <p:sp>
        <p:nvSpPr>
          <p:cNvPr id="5" name="Rectangle 4">
            <a:extLst>
              <a:ext uri="{FF2B5EF4-FFF2-40B4-BE49-F238E27FC236}">
                <a16:creationId xmlns:a16="http://schemas.microsoft.com/office/drawing/2014/main" id="{F4A7111E-CA7E-4E05-842D-E23610794282}"/>
              </a:ext>
            </a:extLst>
          </p:cNvPr>
          <p:cNvSpPr/>
          <p:nvPr/>
        </p:nvSpPr>
        <p:spPr>
          <a:xfrm>
            <a:off x="9140769" y="1423948"/>
            <a:ext cx="2797810" cy="3659761"/>
          </a:xfrm>
          <a:prstGeom prst="rect">
            <a:avLst/>
          </a:prstGeom>
          <a:solidFill>
            <a:srgbClr val="00B0F0"/>
          </a:solidFill>
          <a:ln w="28575" cap="flat" cmpd="sng" algn="ctr">
            <a:solidFill>
              <a:srgbClr val="00B0F0"/>
            </a:solidFill>
            <a:prstDash val="solid"/>
          </a:ln>
          <a:effectLst/>
        </p:spPr>
        <p:txBody>
          <a:bodyPr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STANDALONE WEB AND DEVICE APPS</a:t>
            </a:r>
          </a:p>
        </p:txBody>
      </p:sp>
      <p:grpSp>
        <p:nvGrpSpPr>
          <p:cNvPr id="6" name="Group 5">
            <a:extLst>
              <a:ext uri="{FF2B5EF4-FFF2-40B4-BE49-F238E27FC236}">
                <a16:creationId xmlns:a16="http://schemas.microsoft.com/office/drawing/2014/main" id="{8F86C970-44E8-49C5-88BA-5046B0333191}"/>
              </a:ext>
            </a:extLst>
          </p:cNvPr>
          <p:cNvGrpSpPr/>
          <p:nvPr/>
        </p:nvGrpSpPr>
        <p:grpSpPr>
          <a:xfrm rot="10800000">
            <a:off x="2624170" y="5083381"/>
            <a:ext cx="794396" cy="643592"/>
            <a:chOff x="8283062" y="3056784"/>
            <a:chExt cx="875225" cy="709078"/>
          </a:xfrm>
        </p:grpSpPr>
        <p:sp>
          <p:nvSpPr>
            <p:cNvPr id="89" name="Freeform 167">
              <a:extLst>
                <a:ext uri="{FF2B5EF4-FFF2-40B4-BE49-F238E27FC236}">
                  <a16:creationId xmlns:a16="http://schemas.microsoft.com/office/drawing/2014/main" id="{E0FC924E-DA9E-4966-93D5-CE138C8507BB}"/>
                </a:ext>
              </a:extLst>
            </p:cNvPr>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53535">
                  <a:lumMod val="60000"/>
                  <a:lumOff val="4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404040"/>
                </a:solidFill>
                <a:effectLst/>
                <a:uLnTx/>
                <a:uFillTx/>
                <a:latin typeface="Segoe UI"/>
                <a:ea typeface="+mn-ea"/>
                <a:cs typeface="+mn-cs"/>
              </a:endParaRPr>
            </a:p>
          </p:txBody>
        </p:sp>
        <p:sp>
          <p:nvSpPr>
            <p:cNvPr id="90" name="Freeform 168">
              <a:extLst>
                <a:ext uri="{FF2B5EF4-FFF2-40B4-BE49-F238E27FC236}">
                  <a16:creationId xmlns:a16="http://schemas.microsoft.com/office/drawing/2014/main" id="{CF3482B6-CA09-4ADF-B222-F0FA74100E9B}"/>
                </a:ext>
              </a:extLst>
            </p:cNvPr>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53535">
                <a:lumMod val="60000"/>
                <a:lumOff val="40000"/>
              </a:srgbClr>
            </a:solidFill>
            <a:ln>
              <a:noFill/>
            </a:ln>
          </p:spPr>
          <p:txBody>
            <a:bodyPr vert="horz" wrap="square" lIns="95117" tIns="47558" rIns="95117" bIns="4755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8FE9060D-67E0-436C-B383-7ACE4AC13547}"/>
              </a:ext>
            </a:extLst>
          </p:cNvPr>
          <p:cNvGrpSpPr/>
          <p:nvPr/>
        </p:nvGrpSpPr>
        <p:grpSpPr>
          <a:xfrm rot="10800000">
            <a:off x="9108547" y="5083704"/>
            <a:ext cx="545005" cy="643594"/>
            <a:chOff x="9158285" y="3056784"/>
            <a:chExt cx="606272" cy="715942"/>
          </a:xfrm>
        </p:grpSpPr>
        <p:sp>
          <p:nvSpPr>
            <p:cNvPr id="87" name="Freeform 168">
              <a:extLst>
                <a:ext uri="{FF2B5EF4-FFF2-40B4-BE49-F238E27FC236}">
                  <a16:creationId xmlns:a16="http://schemas.microsoft.com/office/drawing/2014/main" id="{8E5F2E1C-8341-4CCE-AC7A-12BA7A739FF2}"/>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FFFFFF">
                <a:lumMod val="65000"/>
              </a:srgbClr>
            </a:solidFill>
            <a:ln>
              <a:noFill/>
            </a:ln>
          </p:spPr>
          <p:txBody>
            <a:bodyPr vert="horz" wrap="square" lIns="95117" tIns="47558" rIns="95117" bIns="4755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lumMod val="50000"/>
                  </a:srgbClr>
                </a:solidFill>
                <a:effectLst/>
                <a:uLnTx/>
                <a:uFillTx/>
                <a:latin typeface="Segoe UI"/>
                <a:ea typeface="+mn-ea"/>
                <a:cs typeface="+mn-cs"/>
              </a:endParaRPr>
            </a:p>
          </p:txBody>
        </p:sp>
        <p:sp>
          <p:nvSpPr>
            <p:cNvPr id="88" name="Freeform 167">
              <a:extLst>
                <a:ext uri="{FF2B5EF4-FFF2-40B4-BE49-F238E27FC236}">
                  <a16:creationId xmlns:a16="http://schemas.microsoft.com/office/drawing/2014/main" id="{228114DA-4AB2-45F1-90C8-9E14409315F0}"/>
                </a:ext>
              </a:extLst>
            </p:cNvPr>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FFFFFF">
                  <a:lumMod val="6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40404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C61250E1-6372-472C-83D5-0FFD313424AF}"/>
              </a:ext>
            </a:extLst>
          </p:cNvPr>
          <p:cNvSpPr/>
          <p:nvPr/>
        </p:nvSpPr>
        <p:spPr>
          <a:xfrm>
            <a:off x="457597" y="1423948"/>
            <a:ext cx="8479064" cy="3659761"/>
          </a:xfrm>
          <a:prstGeom prst="rect">
            <a:avLst/>
          </a:prstGeom>
          <a:noFill/>
          <a:ln w="10795" cap="flat" cmpd="sng" algn="ctr">
            <a:solidFill>
              <a:srgbClr val="FFFFFF">
                <a:lumMod val="50000"/>
              </a:srgbClr>
            </a:solidFill>
            <a:prstDash val="solid"/>
          </a:ln>
          <a:effectLst/>
        </p:spPr>
        <p:txBody>
          <a:bodyPr vert="vert270"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67454169-F429-4EB1-8551-DC6EB8C1304E}"/>
              </a:ext>
            </a:extLst>
          </p:cNvPr>
          <p:cNvGrpSpPr/>
          <p:nvPr/>
        </p:nvGrpSpPr>
        <p:grpSpPr>
          <a:xfrm>
            <a:off x="426242" y="2692167"/>
            <a:ext cx="1770454" cy="1124207"/>
            <a:chOff x="395141" y="2520753"/>
            <a:chExt cx="1735896" cy="1102264"/>
          </a:xfrm>
        </p:grpSpPr>
        <p:pic>
          <p:nvPicPr>
            <p:cNvPr id="85" name="Picture 84">
              <a:extLst>
                <a:ext uri="{FF2B5EF4-FFF2-40B4-BE49-F238E27FC236}">
                  <a16:creationId xmlns:a16="http://schemas.microsoft.com/office/drawing/2014/main" id="{8A79A4A1-8222-4930-8C73-A84928CD1F7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82" y="2520753"/>
              <a:ext cx="961590" cy="673680"/>
            </a:xfrm>
            <a:prstGeom prst="rect">
              <a:avLst/>
            </a:prstGeom>
          </p:spPr>
        </p:pic>
        <p:sp>
          <p:nvSpPr>
            <p:cNvPr id="86" name="TextBox 158">
              <a:extLst>
                <a:ext uri="{FF2B5EF4-FFF2-40B4-BE49-F238E27FC236}">
                  <a16:creationId xmlns:a16="http://schemas.microsoft.com/office/drawing/2014/main" id="{B993B10D-EB40-4A26-821F-304F6F66B32F}"/>
                </a:ext>
              </a:extLst>
            </p:cNvPr>
            <p:cNvSpPr txBox="1"/>
            <p:nvPr/>
          </p:nvSpPr>
          <p:spPr>
            <a:xfrm>
              <a:off x="395141" y="3045038"/>
              <a:ext cx="1735896" cy="577979"/>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Semibold" panose="020B0702040204020203" pitchFamily="34" charset="0"/>
                  <a:ea typeface="+mn-ea"/>
                  <a:cs typeface="Segoe UI Semibold" panose="020B0702040204020203" pitchFamily="34" charset="0"/>
                </a:rPr>
                <a:t> Canvases</a:t>
              </a:r>
            </a:p>
          </p:txBody>
        </p:sp>
      </p:grpSp>
      <p:grpSp>
        <p:nvGrpSpPr>
          <p:cNvPr id="10" name="Group 9">
            <a:extLst>
              <a:ext uri="{FF2B5EF4-FFF2-40B4-BE49-F238E27FC236}">
                <a16:creationId xmlns:a16="http://schemas.microsoft.com/office/drawing/2014/main" id="{32EC6142-D760-465D-B80D-962D6A907363}"/>
              </a:ext>
            </a:extLst>
          </p:cNvPr>
          <p:cNvGrpSpPr/>
          <p:nvPr/>
        </p:nvGrpSpPr>
        <p:grpSpPr>
          <a:xfrm>
            <a:off x="2194908" y="2114100"/>
            <a:ext cx="1700775" cy="2713655"/>
            <a:chOff x="2129285" y="1953970"/>
            <a:chExt cx="1667578" cy="2660689"/>
          </a:xfrm>
        </p:grpSpPr>
        <p:sp>
          <p:nvSpPr>
            <p:cNvPr id="63" name="TextBox 160">
              <a:extLst>
                <a:ext uri="{FF2B5EF4-FFF2-40B4-BE49-F238E27FC236}">
                  <a16:creationId xmlns:a16="http://schemas.microsoft.com/office/drawing/2014/main" id="{145B9CBE-E2F4-4A9F-BA6C-12CCC8B7154A}"/>
                </a:ext>
              </a:extLst>
            </p:cNvPr>
            <p:cNvSpPr txBox="1"/>
            <p:nvPr/>
          </p:nvSpPr>
          <p:spPr>
            <a:xfrm>
              <a:off x="2129285" y="1953970"/>
              <a:ext cx="1667578" cy="4893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grpSp>
          <p:nvGrpSpPr>
            <p:cNvPr id="64" name="Group 63">
              <a:extLst>
                <a:ext uri="{FF2B5EF4-FFF2-40B4-BE49-F238E27FC236}">
                  <a16:creationId xmlns:a16="http://schemas.microsoft.com/office/drawing/2014/main" id="{AE3FFB27-E403-4282-B9CD-451D11B4757E}"/>
                </a:ext>
              </a:extLst>
            </p:cNvPr>
            <p:cNvGrpSpPr/>
            <p:nvPr/>
          </p:nvGrpSpPr>
          <p:grpSpPr>
            <a:xfrm>
              <a:off x="2174655" y="2290698"/>
              <a:ext cx="1569623" cy="2323961"/>
              <a:chOff x="2316078" y="2290698"/>
              <a:chExt cx="1569623" cy="2323961"/>
            </a:xfrm>
          </p:grpSpPr>
          <p:sp>
            <p:nvSpPr>
              <p:cNvPr id="65" name="Rectangle 64">
                <a:extLst>
                  <a:ext uri="{FF2B5EF4-FFF2-40B4-BE49-F238E27FC236}">
                    <a16:creationId xmlns:a16="http://schemas.microsoft.com/office/drawing/2014/main" id="{44D1B0A7-7E58-44C7-8F96-29E1EE26333F}"/>
                  </a:ext>
                </a:extLst>
              </p:cNvPr>
              <p:cNvSpPr/>
              <p:nvPr/>
            </p:nvSpPr>
            <p:spPr bwMode="auto">
              <a:xfrm>
                <a:off x="2316078" y="2374137"/>
                <a:ext cx="1569623" cy="216180"/>
              </a:xfrm>
              <a:prstGeom prst="rect">
                <a:avLst/>
              </a:prstGeom>
              <a:solidFill>
                <a:srgbClr val="737373"/>
              </a:solidFill>
              <a:ln>
                <a:noFill/>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C467255B-4808-42C8-B9FA-55AB5D6768BE}"/>
                  </a:ext>
                </a:extLst>
              </p:cNvPr>
              <p:cNvSpPr/>
              <p:nvPr/>
            </p:nvSpPr>
            <p:spPr bwMode="auto">
              <a:xfrm>
                <a:off x="2316078" y="2535453"/>
                <a:ext cx="1569623" cy="170462"/>
              </a:xfrm>
              <a:prstGeom prst="rect">
                <a:avLst/>
              </a:prstGeom>
              <a:solidFill>
                <a:srgbClr val="353535">
                  <a:lumMod val="10000"/>
                  <a:lumOff val="9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124">
                <a:extLst>
                  <a:ext uri="{FF2B5EF4-FFF2-40B4-BE49-F238E27FC236}">
                    <a16:creationId xmlns:a16="http://schemas.microsoft.com/office/drawing/2014/main" id="{E1AF76D0-69A8-43A9-8EA6-6BF7A0603CB5}"/>
                  </a:ext>
                </a:extLst>
              </p:cNvPr>
              <p:cNvSpPr>
                <a:spLocks/>
              </p:cNvSpPr>
              <p:nvPr/>
            </p:nvSpPr>
            <p:spPr bwMode="auto">
              <a:xfrm>
                <a:off x="2316078" y="2374137"/>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76200">
                <a:solidFill>
                  <a:srgbClr val="FFFFFF">
                    <a:lumMod val="50000"/>
                  </a:srgbClr>
                </a:solidFill>
                <a:round/>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9356EF25-4725-4D8B-9883-498A3FC58A8F}"/>
                  </a:ext>
                </a:extLst>
              </p:cNvPr>
              <p:cNvGrpSpPr/>
              <p:nvPr/>
            </p:nvGrpSpPr>
            <p:grpSpPr>
              <a:xfrm>
                <a:off x="3519313" y="2290698"/>
                <a:ext cx="313150" cy="406265"/>
                <a:chOff x="3519313" y="2290698"/>
                <a:chExt cx="313150" cy="406265"/>
              </a:xfrm>
            </p:grpSpPr>
            <p:cxnSp>
              <p:nvCxnSpPr>
                <p:cNvPr id="82" name="Straight Connector 81">
                  <a:extLst>
                    <a:ext uri="{FF2B5EF4-FFF2-40B4-BE49-F238E27FC236}">
                      <a16:creationId xmlns:a16="http://schemas.microsoft.com/office/drawing/2014/main" id="{47D091C4-4583-4F6E-B4B5-533D976E053A}"/>
                    </a:ext>
                  </a:extLst>
                </p:cNvPr>
                <p:cNvCxnSpPr/>
                <p:nvPr/>
              </p:nvCxnSpPr>
              <p:spPr>
                <a:xfrm>
                  <a:off x="3519313" y="2494798"/>
                  <a:ext cx="72363" cy="0"/>
                </a:xfrm>
                <a:prstGeom prst="line">
                  <a:avLst/>
                </a:prstGeom>
                <a:noFill/>
                <a:ln w="6350" cap="flat" cmpd="sng" algn="ctr">
                  <a:solidFill>
                    <a:srgbClr val="E6E6E6"/>
                  </a:solidFill>
                  <a:prstDash val="solid"/>
                  <a:headEnd type="none"/>
                  <a:tailEnd type="none"/>
                </a:ln>
                <a:effectLst/>
              </p:spPr>
            </p:cxnSp>
            <p:sp>
              <p:nvSpPr>
                <p:cNvPr id="83" name="Rectangle 82">
                  <a:extLst>
                    <a:ext uri="{FF2B5EF4-FFF2-40B4-BE49-F238E27FC236}">
                      <a16:creationId xmlns:a16="http://schemas.microsoft.com/office/drawing/2014/main" id="{9D1ABEFF-F304-43F3-8E60-486CE2A559F6}"/>
                    </a:ext>
                  </a:extLst>
                </p:cNvPr>
                <p:cNvSpPr/>
                <p:nvPr/>
              </p:nvSpPr>
              <p:spPr bwMode="auto">
                <a:xfrm>
                  <a:off x="3650938" y="2455072"/>
                  <a:ext cx="47177" cy="51895"/>
                </a:xfrm>
                <a:prstGeom prst="rect">
                  <a:avLst/>
                </a:prstGeom>
                <a:noFill/>
                <a:ln w="6350" cap="flat" cmpd="sng" algn="ctr">
                  <a:solidFill>
                    <a:srgbClr val="E6E6E6"/>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248">
                  <a:extLst>
                    <a:ext uri="{FF2B5EF4-FFF2-40B4-BE49-F238E27FC236}">
                      <a16:creationId xmlns:a16="http://schemas.microsoft.com/office/drawing/2014/main" id="{BFF9E37A-DDAB-4C36-BC9E-DEAA88CEBD3D}"/>
                    </a:ext>
                  </a:extLst>
                </p:cNvPr>
                <p:cNvSpPr txBox="1"/>
                <p:nvPr/>
              </p:nvSpPr>
              <p:spPr>
                <a:xfrm>
                  <a:off x="3659682" y="2290698"/>
                  <a:ext cx="172781" cy="4062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a:ea typeface="+mn-ea"/>
                      <a:cs typeface="+mn-cs"/>
                      <a:sym typeface="Wingdings 2" panose="05020102010507070707" pitchFamily="18" charset="2"/>
                    </a:rPr>
                    <a:t></a:t>
                  </a:r>
                  <a:endParaRPr kumimoji="0" lang="en-US" sz="816"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D09F7918-4C9F-4C33-8BE0-F116927B178C}"/>
                  </a:ext>
                </a:extLst>
              </p:cNvPr>
              <p:cNvSpPr/>
              <p:nvPr/>
            </p:nvSpPr>
            <p:spPr bwMode="auto">
              <a:xfrm>
                <a:off x="2461946" y="2489734"/>
                <a:ext cx="110836" cy="45719"/>
              </a:xfrm>
              <a:prstGeom prst="rect">
                <a:avLst/>
              </a:prstGeom>
              <a:solidFill>
                <a:srgbClr val="353535">
                  <a:lumMod val="10000"/>
                  <a:lumOff val="9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2A33572B-5F32-4C72-9B44-569A41CEAE14}"/>
                  </a:ext>
                </a:extLst>
              </p:cNvPr>
              <p:cNvCxnSpPr>
                <a:cxnSpLocks/>
              </p:cNvCxnSpPr>
              <p:nvPr/>
            </p:nvCxnSpPr>
            <p:spPr>
              <a:xfrm>
                <a:off x="2415882" y="2801521"/>
                <a:ext cx="848413" cy="0"/>
              </a:xfrm>
              <a:prstGeom prst="line">
                <a:avLst/>
              </a:prstGeom>
              <a:noFill/>
              <a:ln w="28575" cap="flat" cmpd="sng" algn="ctr">
                <a:solidFill>
                  <a:srgbClr val="E6E6E6">
                    <a:lumMod val="65000"/>
                  </a:srgbClr>
                </a:solidFill>
                <a:prstDash val="solid"/>
              </a:ln>
              <a:effectLst/>
            </p:spPr>
          </p:cxnSp>
          <p:cxnSp>
            <p:nvCxnSpPr>
              <p:cNvPr id="71" name="Straight Connector 70">
                <a:extLst>
                  <a:ext uri="{FF2B5EF4-FFF2-40B4-BE49-F238E27FC236}">
                    <a16:creationId xmlns:a16="http://schemas.microsoft.com/office/drawing/2014/main" id="{D6A5DAE1-5E6A-48C5-926A-3BC271B8AC4B}"/>
                  </a:ext>
                </a:extLst>
              </p:cNvPr>
              <p:cNvCxnSpPr/>
              <p:nvPr/>
            </p:nvCxnSpPr>
            <p:spPr>
              <a:xfrm>
                <a:off x="2415882" y="2988486"/>
                <a:ext cx="848413" cy="0"/>
              </a:xfrm>
              <a:prstGeom prst="line">
                <a:avLst/>
              </a:prstGeom>
              <a:noFill/>
              <a:ln w="28575" cap="flat" cmpd="sng" algn="ctr">
                <a:solidFill>
                  <a:srgbClr val="E6E6E6">
                    <a:lumMod val="65000"/>
                  </a:srgbClr>
                </a:solidFill>
                <a:prstDash val="solid"/>
              </a:ln>
              <a:effectLst/>
            </p:spPr>
          </p:cxnSp>
          <p:cxnSp>
            <p:nvCxnSpPr>
              <p:cNvPr id="72" name="Straight Connector 71">
                <a:extLst>
                  <a:ext uri="{FF2B5EF4-FFF2-40B4-BE49-F238E27FC236}">
                    <a16:creationId xmlns:a16="http://schemas.microsoft.com/office/drawing/2014/main" id="{8441110B-FC85-4B1C-8B1A-317AB7D32C20}"/>
                  </a:ext>
                </a:extLst>
              </p:cNvPr>
              <p:cNvCxnSpPr/>
              <p:nvPr/>
            </p:nvCxnSpPr>
            <p:spPr>
              <a:xfrm>
                <a:off x="2415882" y="3175451"/>
                <a:ext cx="848413" cy="0"/>
              </a:xfrm>
              <a:prstGeom prst="line">
                <a:avLst/>
              </a:prstGeom>
              <a:noFill/>
              <a:ln w="28575" cap="flat" cmpd="sng" algn="ctr">
                <a:solidFill>
                  <a:srgbClr val="E6E6E6">
                    <a:lumMod val="65000"/>
                  </a:srgbClr>
                </a:solidFill>
                <a:prstDash val="solid"/>
              </a:ln>
              <a:effectLst/>
            </p:spPr>
          </p:cxnSp>
          <p:cxnSp>
            <p:nvCxnSpPr>
              <p:cNvPr id="73" name="Straight Connector 72">
                <a:extLst>
                  <a:ext uri="{FF2B5EF4-FFF2-40B4-BE49-F238E27FC236}">
                    <a16:creationId xmlns:a16="http://schemas.microsoft.com/office/drawing/2014/main" id="{C6D4FD4B-BF55-4D70-8644-80D22B0040FA}"/>
                  </a:ext>
                </a:extLst>
              </p:cNvPr>
              <p:cNvCxnSpPr/>
              <p:nvPr/>
            </p:nvCxnSpPr>
            <p:spPr>
              <a:xfrm>
                <a:off x="2415882" y="3362416"/>
                <a:ext cx="848413" cy="0"/>
              </a:xfrm>
              <a:prstGeom prst="line">
                <a:avLst/>
              </a:prstGeom>
              <a:noFill/>
              <a:ln w="28575" cap="flat" cmpd="sng" algn="ctr">
                <a:solidFill>
                  <a:srgbClr val="E6E6E6">
                    <a:lumMod val="65000"/>
                  </a:srgbClr>
                </a:solidFill>
                <a:prstDash val="solid"/>
              </a:ln>
              <a:effectLst/>
            </p:spPr>
          </p:cxnSp>
          <p:cxnSp>
            <p:nvCxnSpPr>
              <p:cNvPr id="74" name="Straight Connector 73">
                <a:extLst>
                  <a:ext uri="{FF2B5EF4-FFF2-40B4-BE49-F238E27FC236}">
                    <a16:creationId xmlns:a16="http://schemas.microsoft.com/office/drawing/2014/main" id="{0F86FA62-B37E-4AC3-B960-685BDC453729}"/>
                  </a:ext>
                </a:extLst>
              </p:cNvPr>
              <p:cNvCxnSpPr/>
              <p:nvPr/>
            </p:nvCxnSpPr>
            <p:spPr>
              <a:xfrm>
                <a:off x="2415881" y="3736346"/>
                <a:ext cx="1371600" cy="0"/>
              </a:xfrm>
              <a:prstGeom prst="line">
                <a:avLst/>
              </a:prstGeom>
              <a:noFill/>
              <a:ln w="28575" cap="flat" cmpd="sng" algn="ctr">
                <a:solidFill>
                  <a:srgbClr val="E6E6E6">
                    <a:lumMod val="65000"/>
                  </a:srgbClr>
                </a:solidFill>
                <a:prstDash val="solid"/>
              </a:ln>
              <a:effectLst/>
            </p:spPr>
          </p:cxnSp>
          <p:cxnSp>
            <p:nvCxnSpPr>
              <p:cNvPr id="75" name="Straight Connector 74">
                <a:extLst>
                  <a:ext uri="{FF2B5EF4-FFF2-40B4-BE49-F238E27FC236}">
                    <a16:creationId xmlns:a16="http://schemas.microsoft.com/office/drawing/2014/main" id="{F5C22D87-568E-4D11-9DBD-0A851BD46CE3}"/>
                  </a:ext>
                </a:extLst>
              </p:cNvPr>
              <p:cNvCxnSpPr/>
              <p:nvPr/>
            </p:nvCxnSpPr>
            <p:spPr>
              <a:xfrm>
                <a:off x="2415881" y="3549381"/>
                <a:ext cx="1371600" cy="0"/>
              </a:xfrm>
              <a:prstGeom prst="line">
                <a:avLst/>
              </a:prstGeom>
              <a:noFill/>
              <a:ln w="28575" cap="flat" cmpd="sng" algn="ctr">
                <a:solidFill>
                  <a:srgbClr val="E6E6E6">
                    <a:lumMod val="65000"/>
                  </a:srgbClr>
                </a:solidFill>
                <a:prstDash val="solid"/>
              </a:ln>
              <a:effectLst/>
            </p:spPr>
          </p:cxnSp>
          <p:cxnSp>
            <p:nvCxnSpPr>
              <p:cNvPr id="76" name="Straight Connector 75">
                <a:extLst>
                  <a:ext uri="{FF2B5EF4-FFF2-40B4-BE49-F238E27FC236}">
                    <a16:creationId xmlns:a16="http://schemas.microsoft.com/office/drawing/2014/main" id="{3C6CF35D-8F48-4A91-89FE-675B28134EC8}"/>
                  </a:ext>
                </a:extLst>
              </p:cNvPr>
              <p:cNvCxnSpPr/>
              <p:nvPr/>
            </p:nvCxnSpPr>
            <p:spPr>
              <a:xfrm>
                <a:off x="2415881" y="4484205"/>
                <a:ext cx="1371600" cy="0"/>
              </a:xfrm>
              <a:prstGeom prst="line">
                <a:avLst/>
              </a:prstGeom>
              <a:noFill/>
              <a:ln w="28575" cap="flat" cmpd="sng" algn="ctr">
                <a:solidFill>
                  <a:srgbClr val="E6E6E6">
                    <a:lumMod val="65000"/>
                  </a:srgbClr>
                </a:solidFill>
                <a:prstDash val="solid"/>
              </a:ln>
              <a:effectLst/>
            </p:spPr>
          </p:cxnSp>
          <p:cxnSp>
            <p:nvCxnSpPr>
              <p:cNvPr id="77" name="Straight Connector 76">
                <a:extLst>
                  <a:ext uri="{FF2B5EF4-FFF2-40B4-BE49-F238E27FC236}">
                    <a16:creationId xmlns:a16="http://schemas.microsoft.com/office/drawing/2014/main" id="{03708399-8FC4-4AFA-8082-C29C86C2B0AC}"/>
                  </a:ext>
                </a:extLst>
              </p:cNvPr>
              <p:cNvCxnSpPr/>
              <p:nvPr/>
            </p:nvCxnSpPr>
            <p:spPr>
              <a:xfrm>
                <a:off x="2415881" y="4297241"/>
                <a:ext cx="1371600" cy="0"/>
              </a:xfrm>
              <a:prstGeom prst="line">
                <a:avLst/>
              </a:prstGeom>
              <a:noFill/>
              <a:ln w="28575" cap="flat" cmpd="sng" algn="ctr">
                <a:solidFill>
                  <a:srgbClr val="E6E6E6">
                    <a:lumMod val="65000"/>
                  </a:srgbClr>
                </a:solidFill>
                <a:prstDash val="solid"/>
              </a:ln>
              <a:effectLst/>
            </p:spPr>
          </p:cxnSp>
          <p:sp>
            <p:nvSpPr>
              <p:cNvPr id="78" name="Rectangle 77">
                <a:extLst>
                  <a:ext uri="{FF2B5EF4-FFF2-40B4-BE49-F238E27FC236}">
                    <a16:creationId xmlns:a16="http://schemas.microsoft.com/office/drawing/2014/main" id="{BB416579-A6DA-4739-8D31-118B465B8A6A}"/>
                  </a:ext>
                </a:extLst>
              </p:cNvPr>
              <p:cNvSpPr/>
              <p:nvPr/>
            </p:nvSpPr>
            <p:spPr>
              <a:xfrm>
                <a:off x="2744250" y="3882462"/>
                <a:ext cx="735290" cy="279661"/>
              </a:xfrm>
              <a:prstGeom prst="rect">
                <a:avLst/>
              </a:prstGeom>
              <a:solidFill>
                <a:srgbClr val="00B0F0"/>
              </a:solidFill>
              <a:ln w="10795" cap="flat" cmpd="sng" algn="ctr">
                <a:solidFill>
                  <a:srgbClr val="E6E6E6">
                    <a:lumMod val="65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9" name="Group 78">
                <a:extLst>
                  <a:ext uri="{FF2B5EF4-FFF2-40B4-BE49-F238E27FC236}">
                    <a16:creationId xmlns:a16="http://schemas.microsoft.com/office/drawing/2014/main" id="{95DCF145-C089-4BD9-B56D-0FB2AC8532EA}"/>
                  </a:ext>
                </a:extLst>
              </p:cNvPr>
              <p:cNvGrpSpPr/>
              <p:nvPr/>
            </p:nvGrpSpPr>
            <p:grpSpPr>
              <a:xfrm>
                <a:off x="3334482" y="2911595"/>
                <a:ext cx="442023" cy="436406"/>
                <a:chOff x="5236308" y="471199"/>
                <a:chExt cx="662637" cy="654216"/>
              </a:xfrm>
            </p:grpSpPr>
            <p:sp>
              <p:nvSpPr>
                <p:cNvPr id="80" name="Partial Circle 79">
                  <a:extLst>
                    <a:ext uri="{FF2B5EF4-FFF2-40B4-BE49-F238E27FC236}">
                      <a16:creationId xmlns:a16="http://schemas.microsoft.com/office/drawing/2014/main" id="{63443602-4F52-4258-B6D7-8D4A32D7D6AF}"/>
                    </a:ext>
                  </a:extLst>
                </p:cNvPr>
                <p:cNvSpPr/>
                <p:nvPr/>
              </p:nvSpPr>
              <p:spPr bwMode="auto">
                <a:xfrm>
                  <a:off x="5236308" y="508000"/>
                  <a:ext cx="617415" cy="617415"/>
                </a:xfrm>
                <a:prstGeom prst="pie">
                  <a:avLst/>
                </a:prstGeom>
                <a:solidFill>
                  <a:srgbClr val="353535">
                    <a:lumMod val="25000"/>
                    <a:lumOff val="75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Partial Circle 80">
                  <a:extLst>
                    <a:ext uri="{FF2B5EF4-FFF2-40B4-BE49-F238E27FC236}">
                      <a16:creationId xmlns:a16="http://schemas.microsoft.com/office/drawing/2014/main" id="{809B3570-FFFD-47C5-9867-4E3150128C8B}"/>
                    </a:ext>
                  </a:extLst>
                </p:cNvPr>
                <p:cNvSpPr/>
                <p:nvPr/>
              </p:nvSpPr>
              <p:spPr bwMode="auto">
                <a:xfrm rot="18411831">
                  <a:off x="5272772" y="471199"/>
                  <a:ext cx="626173" cy="626173"/>
                </a:xfrm>
                <a:prstGeom prst="pie">
                  <a:avLst>
                    <a:gd name="adj1" fmla="val 19394019"/>
                    <a:gd name="adj2" fmla="val 3105972"/>
                  </a:avLst>
                </a:prstGeom>
                <a:solidFill>
                  <a:srgbClr val="FFFFFF">
                    <a:lumMod val="75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1" name="Group 10">
            <a:extLst>
              <a:ext uri="{FF2B5EF4-FFF2-40B4-BE49-F238E27FC236}">
                <a16:creationId xmlns:a16="http://schemas.microsoft.com/office/drawing/2014/main" id="{3E044598-DED4-4AD4-8C67-2416295C3963}"/>
              </a:ext>
            </a:extLst>
          </p:cNvPr>
          <p:cNvGrpSpPr/>
          <p:nvPr/>
        </p:nvGrpSpPr>
        <p:grpSpPr>
          <a:xfrm>
            <a:off x="4012530" y="2910319"/>
            <a:ext cx="2668072" cy="1949234"/>
            <a:chOff x="3911429" y="2734647"/>
            <a:chExt cx="2615994" cy="1911186"/>
          </a:xfrm>
        </p:grpSpPr>
        <p:sp>
          <p:nvSpPr>
            <p:cNvPr id="33" name="TextBox 163">
              <a:extLst>
                <a:ext uri="{FF2B5EF4-FFF2-40B4-BE49-F238E27FC236}">
                  <a16:creationId xmlns:a16="http://schemas.microsoft.com/office/drawing/2014/main" id="{B0798BDA-2AC7-4ED0-8F2B-7E2428AE32D8}"/>
                </a:ext>
              </a:extLst>
            </p:cNvPr>
            <p:cNvSpPr txBox="1"/>
            <p:nvPr/>
          </p:nvSpPr>
          <p:spPr>
            <a:xfrm>
              <a:off x="4317053" y="2734647"/>
              <a:ext cx="1834336" cy="49321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34" name="Group 33">
              <a:extLst>
                <a:ext uri="{FF2B5EF4-FFF2-40B4-BE49-F238E27FC236}">
                  <a16:creationId xmlns:a16="http://schemas.microsoft.com/office/drawing/2014/main" id="{F3C7FBCC-C0D9-4D0D-992F-90EACC1978F8}"/>
                </a:ext>
              </a:extLst>
            </p:cNvPr>
            <p:cNvGrpSpPr/>
            <p:nvPr/>
          </p:nvGrpSpPr>
          <p:grpSpPr>
            <a:xfrm>
              <a:off x="3911429" y="3130687"/>
              <a:ext cx="2615994" cy="1515146"/>
              <a:chOff x="4052852" y="3130687"/>
              <a:chExt cx="2615994" cy="1515146"/>
            </a:xfrm>
          </p:grpSpPr>
          <p:grpSp>
            <p:nvGrpSpPr>
              <p:cNvPr id="35" name="Group 34">
                <a:extLst>
                  <a:ext uri="{FF2B5EF4-FFF2-40B4-BE49-F238E27FC236}">
                    <a16:creationId xmlns:a16="http://schemas.microsoft.com/office/drawing/2014/main" id="{27C5EB5C-B4C4-468A-92BE-F7EBC4A56B35}"/>
                  </a:ext>
                </a:extLst>
              </p:cNvPr>
              <p:cNvGrpSpPr/>
              <p:nvPr/>
            </p:nvGrpSpPr>
            <p:grpSpPr>
              <a:xfrm>
                <a:off x="4052852" y="3130687"/>
                <a:ext cx="2615994" cy="1515146"/>
                <a:chOff x="860785" y="2260433"/>
                <a:chExt cx="1711028" cy="991002"/>
              </a:xfrm>
            </p:grpSpPr>
            <p:grpSp>
              <p:nvGrpSpPr>
                <p:cNvPr id="55" name="Group 54">
                  <a:extLst>
                    <a:ext uri="{FF2B5EF4-FFF2-40B4-BE49-F238E27FC236}">
                      <a16:creationId xmlns:a16="http://schemas.microsoft.com/office/drawing/2014/main" id="{54B05C69-6573-4677-8E9B-C8D678EB2DDD}"/>
                    </a:ext>
                  </a:extLst>
                </p:cNvPr>
                <p:cNvGrpSpPr/>
                <p:nvPr/>
              </p:nvGrpSpPr>
              <p:grpSpPr>
                <a:xfrm>
                  <a:off x="860785" y="2260433"/>
                  <a:ext cx="1711028" cy="991002"/>
                  <a:chOff x="506413" y="1770063"/>
                  <a:chExt cx="2105025" cy="1219200"/>
                </a:xfrm>
              </p:grpSpPr>
              <p:sp>
                <p:nvSpPr>
                  <p:cNvPr id="59" name="Rectangle 58">
                    <a:extLst>
                      <a:ext uri="{FF2B5EF4-FFF2-40B4-BE49-F238E27FC236}">
                        <a16:creationId xmlns:a16="http://schemas.microsoft.com/office/drawing/2014/main" id="{7F1AF250-DBF5-407C-A0DB-3B980F8773DB}"/>
                      </a:ext>
                    </a:extLst>
                  </p:cNvPr>
                  <p:cNvSpPr>
                    <a:spLocks noChangeArrowheads="1"/>
                  </p:cNvSpPr>
                  <p:nvPr/>
                </p:nvSpPr>
                <p:spPr bwMode="auto">
                  <a:xfrm>
                    <a:off x="758825" y="1770063"/>
                    <a:ext cx="1624012" cy="1120775"/>
                  </a:xfrm>
                  <a:prstGeom prst="rect">
                    <a:avLst/>
                  </a:prstGeom>
                  <a:solidFill>
                    <a:srgbClr val="E6E6E6">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0" name="Oval 59">
                    <a:extLst>
                      <a:ext uri="{FF2B5EF4-FFF2-40B4-BE49-F238E27FC236}">
                        <a16:creationId xmlns:a16="http://schemas.microsoft.com/office/drawing/2014/main" id="{FF0B6D80-2440-465A-82BE-40C49D51AAB6}"/>
                      </a:ext>
                    </a:extLst>
                  </p:cNvPr>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715D5DF7-22D2-4FAE-AFF9-018FBC1FFE88}"/>
                      </a:ext>
                    </a:extLst>
                  </p:cNvPr>
                  <p:cNvSpPr>
                    <a:spLocks noChangeArrowheads="1"/>
                  </p:cNvSpPr>
                  <p:nvPr/>
                </p:nvSpPr>
                <p:spPr bwMode="auto">
                  <a:xfrm>
                    <a:off x="819150" y="1855788"/>
                    <a:ext cx="1514475" cy="9874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2" name="Freeform 23">
                    <a:extLst>
                      <a:ext uri="{FF2B5EF4-FFF2-40B4-BE49-F238E27FC236}">
                        <a16:creationId xmlns:a16="http://schemas.microsoft.com/office/drawing/2014/main" id="{B8128C12-8049-41F7-B611-5562EC399B4A}"/>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79A8CA73-79E9-4676-B8BC-7BA0F7E60C7F}"/>
                    </a:ext>
                  </a:extLst>
                </p:cNvPr>
                <p:cNvSpPr/>
                <p:nvPr/>
              </p:nvSpPr>
              <p:spPr bwMode="auto">
                <a:xfrm>
                  <a:off x="1416844" y="2379232"/>
                  <a:ext cx="846536" cy="73958"/>
                </a:xfrm>
                <a:prstGeom prst="rect">
                  <a:avLst/>
                </a:prstGeom>
                <a:solidFill>
                  <a:srgbClr val="00B0F0"/>
                </a:solidFill>
                <a:ln w="10795" cap="flat" cmpd="sng" algn="ctr">
                  <a:solidFill>
                    <a:srgbClr val="E6E6E6">
                      <a:lumMod val="65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B99A1B5-8CFB-4ADF-8E85-1697CF7CB100}"/>
                    </a:ext>
                  </a:extLst>
                </p:cNvPr>
                <p:cNvSpPr/>
                <p:nvPr/>
              </p:nvSpPr>
              <p:spPr bwMode="auto">
                <a:xfrm>
                  <a:off x="1142807" y="2375321"/>
                  <a:ext cx="234036" cy="73958"/>
                </a:xfrm>
                <a:prstGeom prst="rect">
                  <a:avLst/>
                </a:prstGeom>
                <a:solidFill>
                  <a:srgbClr val="0078D7"/>
                </a:solidFill>
                <a:ln w="9525" cap="flat" cmpd="sng" algn="ctr">
                  <a:noFill/>
                  <a:prstDash val="solid"/>
                  <a:headEnd type="none" w="med" len="med"/>
                  <a:tailEnd type="none" w="med" len="med"/>
                </a:ln>
                <a:effectLst/>
              </p:spPr>
              <p:txBody>
                <a:bodyPr lIns="93247" tIns="93247" rIns="34972" bIns="34972"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778"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A5DB0276-0D3D-4FC7-88BF-B5CA1CA7FC85}"/>
                    </a:ext>
                  </a:extLst>
                </p:cNvPr>
                <p:cNvSpPr/>
                <p:nvPr/>
              </p:nvSpPr>
              <p:spPr bwMode="auto">
                <a:xfrm>
                  <a:off x="1142807" y="2375321"/>
                  <a:ext cx="234036" cy="709167"/>
                </a:xfrm>
                <a:prstGeom prst="rect">
                  <a:avLst/>
                </a:prstGeom>
                <a:solidFill>
                  <a:srgbClr val="00B0F0"/>
                </a:solidFill>
                <a:ln w="10795" cap="flat" cmpd="sng" algn="ctr">
                  <a:solidFill>
                    <a:srgbClr val="E6E6E6">
                      <a:lumMod val="65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36" name="Picture 35">
                <a:extLst>
                  <a:ext uri="{FF2B5EF4-FFF2-40B4-BE49-F238E27FC236}">
                    <a16:creationId xmlns:a16="http://schemas.microsoft.com/office/drawing/2014/main" id="{A13EAE14-C3B7-4CF6-BFC3-4F8ED2DB8C1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889571" y="3490418"/>
                <a:ext cx="137208" cy="133591"/>
              </a:xfrm>
              <a:prstGeom prst="rect">
                <a:avLst/>
              </a:prstGeom>
            </p:spPr>
          </p:pic>
          <p:cxnSp>
            <p:nvCxnSpPr>
              <p:cNvPr id="37" name="Straight Connector 36">
                <a:extLst>
                  <a:ext uri="{FF2B5EF4-FFF2-40B4-BE49-F238E27FC236}">
                    <a16:creationId xmlns:a16="http://schemas.microsoft.com/office/drawing/2014/main" id="{D7D605F8-DDC8-4D30-9486-4F361CA3B3F4}"/>
                  </a:ext>
                </a:extLst>
              </p:cNvPr>
              <p:cNvCxnSpPr/>
              <p:nvPr/>
            </p:nvCxnSpPr>
            <p:spPr>
              <a:xfrm>
                <a:off x="5026779" y="3519615"/>
                <a:ext cx="905098" cy="0"/>
              </a:xfrm>
              <a:prstGeom prst="line">
                <a:avLst/>
              </a:prstGeom>
              <a:noFill/>
              <a:ln w="9525" cap="flat" cmpd="sng" algn="ctr">
                <a:solidFill>
                  <a:srgbClr val="D83B01"/>
                </a:solidFill>
                <a:prstDash val="solid"/>
                <a:headEnd type="none"/>
                <a:tailEnd type="none"/>
              </a:ln>
              <a:effectLst/>
            </p:spPr>
          </p:cxnSp>
          <p:cxnSp>
            <p:nvCxnSpPr>
              <p:cNvPr id="38" name="Straight Connector 37">
                <a:extLst>
                  <a:ext uri="{FF2B5EF4-FFF2-40B4-BE49-F238E27FC236}">
                    <a16:creationId xmlns:a16="http://schemas.microsoft.com/office/drawing/2014/main" id="{0A778279-873C-4196-A510-9AC280701C16}"/>
                  </a:ext>
                </a:extLst>
              </p:cNvPr>
              <p:cNvCxnSpPr/>
              <p:nvPr/>
            </p:nvCxnSpPr>
            <p:spPr>
              <a:xfrm>
                <a:off x="5026779" y="3589404"/>
                <a:ext cx="905098" cy="0"/>
              </a:xfrm>
              <a:prstGeom prst="line">
                <a:avLst/>
              </a:prstGeom>
              <a:noFill/>
              <a:ln w="9525" cap="flat" cmpd="sng" algn="ctr">
                <a:solidFill>
                  <a:srgbClr val="D83B01"/>
                </a:solidFill>
                <a:prstDash val="solid"/>
                <a:headEnd type="none"/>
                <a:tailEnd type="none"/>
              </a:ln>
              <a:effectLst/>
            </p:spPr>
          </p:cxnSp>
          <p:grpSp>
            <p:nvGrpSpPr>
              <p:cNvPr id="39" name="Group 38">
                <a:extLst>
                  <a:ext uri="{FF2B5EF4-FFF2-40B4-BE49-F238E27FC236}">
                    <a16:creationId xmlns:a16="http://schemas.microsoft.com/office/drawing/2014/main" id="{6B50D5DF-15F4-4B44-B2A0-82B06DEC037B}"/>
                  </a:ext>
                </a:extLst>
              </p:cNvPr>
              <p:cNvGrpSpPr/>
              <p:nvPr/>
            </p:nvGrpSpPr>
            <p:grpSpPr>
              <a:xfrm>
                <a:off x="5032181" y="3672651"/>
                <a:ext cx="1055096" cy="243005"/>
                <a:chOff x="5032181" y="3672651"/>
                <a:chExt cx="1055096" cy="243005"/>
              </a:xfrm>
            </p:grpSpPr>
            <p:sp>
              <p:nvSpPr>
                <p:cNvPr id="51" name="Rectangle 50">
                  <a:extLst>
                    <a:ext uri="{FF2B5EF4-FFF2-40B4-BE49-F238E27FC236}">
                      <a16:creationId xmlns:a16="http://schemas.microsoft.com/office/drawing/2014/main" id="{4538CC8F-4E1A-48D0-A0C1-3DEA1F249223}"/>
                    </a:ext>
                  </a:extLst>
                </p:cNvPr>
                <p:cNvSpPr/>
                <p:nvPr/>
              </p:nvSpPr>
              <p:spPr bwMode="auto">
                <a:xfrm>
                  <a:off x="5032181" y="3672651"/>
                  <a:ext cx="1055096" cy="243005"/>
                </a:xfrm>
                <a:prstGeom prst="rect">
                  <a:avLst/>
                </a:prstGeom>
                <a:solidFill>
                  <a:srgbClr val="353535">
                    <a:lumMod val="10000"/>
                    <a:lumOff val="9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 name="Picture 51">
                  <a:extLst>
                    <a:ext uri="{FF2B5EF4-FFF2-40B4-BE49-F238E27FC236}">
                      <a16:creationId xmlns:a16="http://schemas.microsoft.com/office/drawing/2014/main" id="{3599A67F-52FD-4378-B0EC-4FE82F156BE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040333" y="3687176"/>
                  <a:ext cx="92725" cy="92855"/>
                </a:xfrm>
                <a:prstGeom prst="rect">
                  <a:avLst/>
                </a:prstGeom>
              </p:spPr>
            </p:pic>
            <p:cxnSp>
              <p:nvCxnSpPr>
                <p:cNvPr id="53" name="Straight Connector 52">
                  <a:extLst>
                    <a:ext uri="{FF2B5EF4-FFF2-40B4-BE49-F238E27FC236}">
                      <a16:creationId xmlns:a16="http://schemas.microsoft.com/office/drawing/2014/main" id="{DD3CA318-7F86-402E-A5D5-82B6260A935B}"/>
                    </a:ext>
                  </a:extLst>
                </p:cNvPr>
                <p:cNvCxnSpPr/>
                <p:nvPr/>
              </p:nvCxnSpPr>
              <p:spPr>
                <a:xfrm>
                  <a:off x="5149230" y="3727609"/>
                  <a:ext cx="905098" cy="0"/>
                </a:xfrm>
                <a:prstGeom prst="line">
                  <a:avLst/>
                </a:prstGeom>
                <a:noFill/>
                <a:ln w="9525" cap="flat" cmpd="sng" algn="ctr">
                  <a:solidFill>
                    <a:srgbClr val="D83B01"/>
                  </a:solidFill>
                  <a:prstDash val="solid"/>
                  <a:headEnd type="none"/>
                  <a:tailEnd type="none"/>
                </a:ln>
                <a:effectLst/>
              </p:spPr>
            </p:cxnSp>
            <p:cxnSp>
              <p:nvCxnSpPr>
                <p:cNvPr id="54" name="Straight Connector 53">
                  <a:extLst>
                    <a:ext uri="{FF2B5EF4-FFF2-40B4-BE49-F238E27FC236}">
                      <a16:creationId xmlns:a16="http://schemas.microsoft.com/office/drawing/2014/main" id="{83FFB914-C563-4612-80E9-233FC1762B23}"/>
                    </a:ext>
                  </a:extLst>
                </p:cNvPr>
                <p:cNvCxnSpPr/>
                <p:nvPr/>
              </p:nvCxnSpPr>
              <p:spPr>
                <a:xfrm>
                  <a:off x="5149230" y="3807184"/>
                  <a:ext cx="905098" cy="0"/>
                </a:xfrm>
                <a:prstGeom prst="line">
                  <a:avLst/>
                </a:prstGeom>
                <a:noFill/>
                <a:ln w="9525" cap="flat" cmpd="sng" algn="ctr">
                  <a:solidFill>
                    <a:srgbClr val="D83B01"/>
                  </a:solidFill>
                  <a:prstDash val="solid"/>
                  <a:headEnd type="none"/>
                  <a:tailEnd type="none"/>
                </a:ln>
                <a:effectLst/>
              </p:spPr>
            </p:cxnSp>
          </p:grpSp>
          <p:pic>
            <p:nvPicPr>
              <p:cNvPr id="40" name="Picture 39">
                <a:extLst>
                  <a:ext uri="{FF2B5EF4-FFF2-40B4-BE49-F238E27FC236}">
                    <a16:creationId xmlns:a16="http://schemas.microsoft.com/office/drawing/2014/main" id="{562EF36B-3C06-442C-B7C8-23F653764A9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887901" y="3982737"/>
                <a:ext cx="137208" cy="133591"/>
              </a:xfrm>
              <a:prstGeom prst="rect">
                <a:avLst/>
              </a:prstGeom>
            </p:spPr>
          </p:pic>
          <p:cxnSp>
            <p:nvCxnSpPr>
              <p:cNvPr id="41" name="Straight Connector 40">
                <a:extLst>
                  <a:ext uri="{FF2B5EF4-FFF2-40B4-BE49-F238E27FC236}">
                    <a16:creationId xmlns:a16="http://schemas.microsoft.com/office/drawing/2014/main" id="{C90C3DF3-7619-4D83-A0F6-D4EE6066B793}"/>
                  </a:ext>
                </a:extLst>
              </p:cNvPr>
              <p:cNvCxnSpPr/>
              <p:nvPr/>
            </p:nvCxnSpPr>
            <p:spPr>
              <a:xfrm>
                <a:off x="5025109" y="4011934"/>
                <a:ext cx="905098" cy="0"/>
              </a:xfrm>
              <a:prstGeom prst="line">
                <a:avLst/>
              </a:prstGeom>
              <a:noFill/>
              <a:ln w="9525" cap="flat" cmpd="sng" algn="ctr">
                <a:solidFill>
                  <a:srgbClr val="D83B01"/>
                </a:solidFill>
                <a:prstDash val="solid"/>
                <a:headEnd type="none"/>
                <a:tailEnd type="none"/>
              </a:ln>
              <a:effectLst/>
            </p:spPr>
          </p:cxnSp>
          <p:cxnSp>
            <p:nvCxnSpPr>
              <p:cNvPr id="42" name="Straight Connector 41">
                <a:extLst>
                  <a:ext uri="{FF2B5EF4-FFF2-40B4-BE49-F238E27FC236}">
                    <a16:creationId xmlns:a16="http://schemas.microsoft.com/office/drawing/2014/main" id="{3C7C0775-4E06-4953-A0EB-B2867BB18822}"/>
                  </a:ext>
                </a:extLst>
              </p:cNvPr>
              <p:cNvCxnSpPr/>
              <p:nvPr/>
            </p:nvCxnSpPr>
            <p:spPr>
              <a:xfrm>
                <a:off x="5025109" y="4081723"/>
                <a:ext cx="905098" cy="0"/>
              </a:xfrm>
              <a:prstGeom prst="line">
                <a:avLst/>
              </a:prstGeom>
              <a:noFill/>
              <a:ln w="9525" cap="flat" cmpd="sng" algn="ctr">
                <a:solidFill>
                  <a:srgbClr val="D83B01"/>
                </a:solidFill>
                <a:prstDash val="solid"/>
                <a:headEnd type="none"/>
                <a:tailEnd type="none"/>
              </a:ln>
              <a:effectLst/>
            </p:spPr>
          </p:cxnSp>
          <p:grpSp>
            <p:nvGrpSpPr>
              <p:cNvPr id="43" name="Group 42">
                <a:extLst>
                  <a:ext uri="{FF2B5EF4-FFF2-40B4-BE49-F238E27FC236}">
                    <a16:creationId xmlns:a16="http://schemas.microsoft.com/office/drawing/2014/main" id="{F6035C22-610D-43E2-9FDB-53BEFA22277B}"/>
                  </a:ext>
                </a:extLst>
              </p:cNvPr>
              <p:cNvGrpSpPr/>
              <p:nvPr/>
            </p:nvGrpSpPr>
            <p:grpSpPr>
              <a:xfrm>
                <a:off x="5031043" y="4162123"/>
                <a:ext cx="1055096" cy="112261"/>
                <a:chOff x="5184581" y="3825051"/>
                <a:chExt cx="1055096" cy="112261"/>
              </a:xfrm>
            </p:grpSpPr>
            <p:sp>
              <p:nvSpPr>
                <p:cNvPr id="48" name="Rectangle 47">
                  <a:extLst>
                    <a:ext uri="{FF2B5EF4-FFF2-40B4-BE49-F238E27FC236}">
                      <a16:creationId xmlns:a16="http://schemas.microsoft.com/office/drawing/2014/main" id="{81676857-C88E-4B05-BB2F-D5FA2233CAF9}"/>
                    </a:ext>
                  </a:extLst>
                </p:cNvPr>
                <p:cNvSpPr/>
                <p:nvPr/>
              </p:nvSpPr>
              <p:spPr bwMode="auto">
                <a:xfrm>
                  <a:off x="5184581" y="3825051"/>
                  <a:ext cx="1055096" cy="112261"/>
                </a:xfrm>
                <a:prstGeom prst="rect">
                  <a:avLst/>
                </a:prstGeom>
                <a:solidFill>
                  <a:srgbClr val="353535">
                    <a:lumMod val="10000"/>
                    <a:lumOff val="9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1373130D-0B8D-4D63-92B4-4C9EF685D3C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92733" y="3839576"/>
                  <a:ext cx="92725" cy="92855"/>
                </a:xfrm>
                <a:prstGeom prst="rect">
                  <a:avLst/>
                </a:prstGeom>
              </p:spPr>
            </p:pic>
            <p:cxnSp>
              <p:nvCxnSpPr>
                <p:cNvPr id="50" name="Straight Connector 49">
                  <a:extLst>
                    <a:ext uri="{FF2B5EF4-FFF2-40B4-BE49-F238E27FC236}">
                      <a16:creationId xmlns:a16="http://schemas.microsoft.com/office/drawing/2014/main" id="{0CEDDCD5-BBFF-46BA-89F8-D65DD337C568}"/>
                    </a:ext>
                  </a:extLst>
                </p:cNvPr>
                <p:cNvCxnSpPr/>
                <p:nvPr/>
              </p:nvCxnSpPr>
              <p:spPr>
                <a:xfrm>
                  <a:off x="5301630" y="3880009"/>
                  <a:ext cx="905098" cy="0"/>
                </a:xfrm>
                <a:prstGeom prst="line">
                  <a:avLst/>
                </a:prstGeom>
                <a:noFill/>
                <a:ln w="9525" cap="flat" cmpd="sng" algn="ctr">
                  <a:solidFill>
                    <a:srgbClr val="D83B01"/>
                  </a:solidFill>
                  <a:prstDash val="solid"/>
                  <a:headEnd type="none"/>
                  <a:tailEnd type="none"/>
                </a:ln>
                <a:effectLst/>
              </p:spPr>
            </p:cxnSp>
          </p:grpSp>
          <p:grpSp>
            <p:nvGrpSpPr>
              <p:cNvPr id="44" name="Group 43">
                <a:extLst>
                  <a:ext uri="{FF2B5EF4-FFF2-40B4-BE49-F238E27FC236}">
                    <a16:creationId xmlns:a16="http://schemas.microsoft.com/office/drawing/2014/main" id="{7F574571-ACAA-4697-BC32-17D3602C2E9F}"/>
                  </a:ext>
                </a:extLst>
              </p:cNvPr>
              <p:cNvGrpSpPr/>
              <p:nvPr/>
            </p:nvGrpSpPr>
            <p:grpSpPr>
              <a:xfrm>
                <a:off x="5031043" y="4282195"/>
                <a:ext cx="1055096" cy="112261"/>
                <a:chOff x="5184581" y="3825051"/>
                <a:chExt cx="1055096" cy="112261"/>
              </a:xfrm>
            </p:grpSpPr>
            <p:sp>
              <p:nvSpPr>
                <p:cNvPr id="45" name="Rectangle 44">
                  <a:extLst>
                    <a:ext uri="{FF2B5EF4-FFF2-40B4-BE49-F238E27FC236}">
                      <a16:creationId xmlns:a16="http://schemas.microsoft.com/office/drawing/2014/main" id="{A7EA530E-BFAB-465B-8C24-7AF1BF7A95DD}"/>
                    </a:ext>
                  </a:extLst>
                </p:cNvPr>
                <p:cNvSpPr/>
                <p:nvPr/>
              </p:nvSpPr>
              <p:spPr bwMode="auto">
                <a:xfrm>
                  <a:off x="5184581" y="3825051"/>
                  <a:ext cx="1055096" cy="112261"/>
                </a:xfrm>
                <a:prstGeom prst="rect">
                  <a:avLst/>
                </a:prstGeom>
                <a:solidFill>
                  <a:srgbClr val="353535">
                    <a:lumMod val="10000"/>
                    <a:lumOff val="9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D59B60D4-3D3E-41F1-ACC3-FAC16B55622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92733" y="3839576"/>
                  <a:ext cx="92725" cy="92855"/>
                </a:xfrm>
                <a:prstGeom prst="rect">
                  <a:avLst/>
                </a:prstGeom>
              </p:spPr>
            </p:pic>
            <p:cxnSp>
              <p:nvCxnSpPr>
                <p:cNvPr id="47" name="Straight Connector 46">
                  <a:extLst>
                    <a:ext uri="{FF2B5EF4-FFF2-40B4-BE49-F238E27FC236}">
                      <a16:creationId xmlns:a16="http://schemas.microsoft.com/office/drawing/2014/main" id="{0641B9D3-B32A-4727-8F87-286E28FF0BF7}"/>
                    </a:ext>
                  </a:extLst>
                </p:cNvPr>
                <p:cNvCxnSpPr/>
                <p:nvPr/>
              </p:nvCxnSpPr>
              <p:spPr>
                <a:xfrm>
                  <a:off x="5301630" y="3880009"/>
                  <a:ext cx="905098" cy="0"/>
                </a:xfrm>
                <a:prstGeom prst="line">
                  <a:avLst/>
                </a:prstGeom>
                <a:noFill/>
                <a:ln w="9525" cap="flat" cmpd="sng" algn="ctr">
                  <a:solidFill>
                    <a:srgbClr val="D83B01"/>
                  </a:solidFill>
                  <a:prstDash val="solid"/>
                  <a:headEnd type="none"/>
                  <a:tailEnd type="none"/>
                </a:ln>
                <a:effectLst/>
              </p:spPr>
            </p:cxnSp>
          </p:grpSp>
        </p:grpSp>
      </p:grpSp>
      <p:grpSp>
        <p:nvGrpSpPr>
          <p:cNvPr id="12" name="Group 11">
            <a:extLst>
              <a:ext uri="{FF2B5EF4-FFF2-40B4-BE49-F238E27FC236}">
                <a16:creationId xmlns:a16="http://schemas.microsoft.com/office/drawing/2014/main" id="{D91BD2CF-CE4B-4075-8421-4A8C9DF144AD}"/>
              </a:ext>
            </a:extLst>
          </p:cNvPr>
          <p:cNvGrpSpPr/>
          <p:nvPr/>
        </p:nvGrpSpPr>
        <p:grpSpPr>
          <a:xfrm>
            <a:off x="6847153" y="2114099"/>
            <a:ext cx="1700775" cy="2709120"/>
            <a:chOff x="6832147" y="1953970"/>
            <a:chExt cx="1667578" cy="2656243"/>
          </a:xfrm>
        </p:grpSpPr>
        <p:sp>
          <p:nvSpPr>
            <p:cNvPr id="20" name="TextBox 279">
              <a:extLst>
                <a:ext uri="{FF2B5EF4-FFF2-40B4-BE49-F238E27FC236}">
                  <a16:creationId xmlns:a16="http://schemas.microsoft.com/office/drawing/2014/main" id="{CB4AA617-6603-4A0B-BF8D-910F1553D7A6}"/>
                </a:ext>
              </a:extLst>
            </p:cNvPr>
            <p:cNvSpPr txBox="1"/>
            <p:nvPr/>
          </p:nvSpPr>
          <p:spPr>
            <a:xfrm>
              <a:off x="6832147" y="1953970"/>
              <a:ext cx="1667578" cy="4893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21" name="Rectangle 20">
              <a:extLst>
                <a:ext uri="{FF2B5EF4-FFF2-40B4-BE49-F238E27FC236}">
                  <a16:creationId xmlns:a16="http://schemas.microsoft.com/office/drawing/2014/main" id="{B9E0B439-5008-45F8-B40B-0DF0BDAA9682}"/>
                </a:ext>
              </a:extLst>
            </p:cNvPr>
            <p:cNvSpPr/>
            <p:nvPr/>
          </p:nvSpPr>
          <p:spPr bwMode="auto">
            <a:xfrm>
              <a:off x="6866999" y="2395258"/>
              <a:ext cx="1569623" cy="216180"/>
            </a:xfrm>
            <a:prstGeom prst="rect">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24">
              <a:extLst>
                <a:ext uri="{FF2B5EF4-FFF2-40B4-BE49-F238E27FC236}">
                  <a16:creationId xmlns:a16="http://schemas.microsoft.com/office/drawing/2014/main" id="{4370BB14-639F-4176-B116-EAD544EBB6DD}"/>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76200">
              <a:solidFill>
                <a:srgbClr val="E6E6E6">
                  <a:lumMod val="50000"/>
                </a:srgbClr>
              </a:solidFill>
              <a:round/>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3B84F7E2-FB7E-41FA-B75A-A67F075FCF2E}"/>
                </a:ext>
              </a:extLst>
            </p:cNvPr>
            <p:cNvCxnSpPr>
              <a:cxnSpLocks/>
            </p:cNvCxnSpPr>
            <p:nvPr/>
          </p:nvCxnSpPr>
          <p:spPr>
            <a:xfrm>
              <a:off x="6941647" y="2503348"/>
              <a:ext cx="373555" cy="0"/>
            </a:xfrm>
            <a:prstGeom prst="line">
              <a:avLst/>
            </a:prstGeom>
            <a:noFill/>
            <a:ln w="38100" cap="flat" cmpd="sng" algn="ctr">
              <a:solidFill>
                <a:srgbClr val="E6E6E6"/>
              </a:solidFill>
              <a:prstDash val="solid"/>
              <a:headEnd type="none"/>
              <a:tailEnd type="none"/>
            </a:ln>
            <a:effectLst/>
          </p:spPr>
        </p:cxnSp>
        <p:sp>
          <p:nvSpPr>
            <p:cNvPr id="24" name="Rectangle 23">
              <a:extLst>
                <a:ext uri="{FF2B5EF4-FFF2-40B4-BE49-F238E27FC236}">
                  <a16:creationId xmlns:a16="http://schemas.microsoft.com/office/drawing/2014/main" id="{B073EFF1-00B6-4039-9AD5-2B56B4CDCF8E}"/>
                </a:ext>
              </a:extLst>
            </p:cNvPr>
            <p:cNvSpPr/>
            <p:nvPr/>
          </p:nvSpPr>
          <p:spPr>
            <a:xfrm>
              <a:off x="7002590" y="2774445"/>
              <a:ext cx="1318182" cy="373929"/>
            </a:xfrm>
            <a:prstGeom prst="rect">
              <a:avLst/>
            </a:prstGeom>
            <a:solidFill>
              <a:srgbClr val="FFFFFF"/>
            </a:solidFill>
            <a:ln w="10795" cap="flat" cmpd="sng" algn="ctr">
              <a:solidFill>
                <a:srgbClr val="E6E6E6">
                  <a:lumMod val="65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862B567C-1022-4606-B123-6D30CE78C5FF}"/>
                </a:ext>
              </a:extLst>
            </p:cNvPr>
            <p:cNvSpPr/>
            <p:nvPr/>
          </p:nvSpPr>
          <p:spPr>
            <a:xfrm>
              <a:off x="7002590" y="3261494"/>
              <a:ext cx="320512" cy="359792"/>
            </a:xfrm>
            <a:prstGeom prst="rect">
              <a:avLst/>
            </a:prstGeom>
            <a:solidFill>
              <a:srgbClr val="00B0F0"/>
            </a:solidFill>
            <a:ln w="10795" cap="flat" cmpd="sng" algn="ctr">
              <a:solidFill>
                <a:srgbClr val="E6E6E6">
                  <a:lumMod val="65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45F64ED-1D41-4B3D-902C-551269FE7BE8}"/>
                </a:ext>
              </a:extLst>
            </p:cNvPr>
            <p:cNvSpPr/>
            <p:nvPr/>
          </p:nvSpPr>
          <p:spPr>
            <a:xfrm>
              <a:off x="7002589" y="3761115"/>
              <a:ext cx="819347" cy="719581"/>
            </a:xfrm>
            <a:prstGeom prst="rect">
              <a:avLst/>
            </a:prstGeom>
            <a:solidFill>
              <a:srgbClr val="FFFFFF"/>
            </a:solidFill>
            <a:ln w="10795" cap="flat" cmpd="sng" algn="ctr">
              <a:solidFill>
                <a:srgbClr val="E6E6E6">
                  <a:lumMod val="65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175DA93-107C-4269-9E67-B183B6FA6A26}"/>
                </a:ext>
              </a:extLst>
            </p:cNvPr>
            <p:cNvSpPr/>
            <p:nvPr/>
          </p:nvSpPr>
          <p:spPr>
            <a:xfrm>
              <a:off x="7999243" y="3258189"/>
              <a:ext cx="320512" cy="1219203"/>
            </a:xfrm>
            <a:prstGeom prst="rect">
              <a:avLst/>
            </a:prstGeom>
            <a:solidFill>
              <a:srgbClr val="00B0F0"/>
            </a:solidFill>
            <a:ln w="10795" cap="flat" cmpd="sng" algn="ctr">
              <a:solidFill>
                <a:srgbClr val="E6E6E6">
                  <a:lumMod val="65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CDD3220-A1C6-4832-BE84-9B5E9B6E15F0}"/>
                </a:ext>
              </a:extLst>
            </p:cNvPr>
            <p:cNvSpPr/>
            <p:nvPr/>
          </p:nvSpPr>
          <p:spPr>
            <a:xfrm>
              <a:off x="7500408" y="3258190"/>
              <a:ext cx="320512" cy="359792"/>
            </a:xfrm>
            <a:prstGeom prst="rect">
              <a:avLst/>
            </a:prstGeom>
            <a:solidFill>
              <a:srgbClr val="00B0F0"/>
            </a:solidFill>
            <a:ln w="10795" cap="flat" cmpd="sng" algn="ctr">
              <a:solidFill>
                <a:srgbClr val="E6E6E6">
                  <a:lumMod val="65000"/>
                </a:srgbClr>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27368C17-DE9D-48DD-B899-9193C32E1B3F}"/>
                </a:ext>
              </a:extLst>
            </p:cNvPr>
            <p:cNvGrpSpPr/>
            <p:nvPr/>
          </p:nvGrpSpPr>
          <p:grpSpPr>
            <a:xfrm>
              <a:off x="8060995" y="2312234"/>
              <a:ext cx="313150" cy="406265"/>
              <a:chOff x="3519313" y="2290698"/>
              <a:chExt cx="313150" cy="406265"/>
            </a:xfrm>
          </p:grpSpPr>
          <p:cxnSp>
            <p:nvCxnSpPr>
              <p:cNvPr id="30" name="Straight Connector 29">
                <a:extLst>
                  <a:ext uri="{FF2B5EF4-FFF2-40B4-BE49-F238E27FC236}">
                    <a16:creationId xmlns:a16="http://schemas.microsoft.com/office/drawing/2014/main" id="{E825306A-38CC-4F47-A56C-E9696BBF6DE3}"/>
                  </a:ext>
                </a:extLst>
              </p:cNvPr>
              <p:cNvCxnSpPr/>
              <p:nvPr/>
            </p:nvCxnSpPr>
            <p:spPr>
              <a:xfrm>
                <a:off x="3519313" y="2494798"/>
                <a:ext cx="72363" cy="0"/>
              </a:xfrm>
              <a:prstGeom prst="line">
                <a:avLst/>
              </a:prstGeom>
              <a:noFill/>
              <a:ln w="6350" cap="flat" cmpd="sng" algn="ctr">
                <a:solidFill>
                  <a:srgbClr val="E6E6E6"/>
                </a:solidFill>
                <a:prstDash val="solid"/>
                <a:headEnd type="none"/>
                <a:tailEnd type="none"/>
              </a:ln>
              <a:effectLst/>
            </p:spPr>
          </p:cxnSp>
          <p:sp>
            <p:nvSpPr>
              <p:cNvPr id="31" name="Rectangle 30">
                <a:extLst>
                  <a:ext uri="{FF2B5EF4-FFF2-40B4-BE49-F238E27FC236}">
                    <a16:creationId xmlns:a16="http://schemas.microsoft.com/office/drawing/2014/main" id="{86455C9A-6560-4481-A9BC-E469B16D2684}"/>
                  </a:ext>
                </a:extLst>
              </p:cNvPr>
              <p:cNvSpPr/>
              <p:nvPr/>
            </p:nvSpPr>
            <p:spPr bwMode="auto">
              <a:xfrm>
                <a:off x="3650938" y="2455072"/>
                <a:ext cx="47177" cy="51895"/>
              </a:xfrm>
              <a:prstGeom prst="rect">
                <a:avLst/>
              </a:prstGeom>
              <a:noFill/>
              <a:ln w="6350" cap="flat" cmpd="sng" algn="ctr">
                <a:solidFill>
                  <a:srgbClr val="E6E6E6"/>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291">
                <a:extLst>
                  <a:ext uri="{FF2B5EF4-FFF2-40B4-BE49-F238E27FC236}">
                    <a16:creationId xmlns:a16="http://schemas.microsoft.com/office/drawing/2014/main" id="{E2064D50-6F6F-4495-9FA1-71D4EAD9763A}"/>
                  </a:ext>
                </a:extLst>
              </p:cNvPr>
              <p:cNvSpPr txBox="1"/>
              <p:nvPr/>
            </p:nvSpPr>
            <p:spPr>
              <a:xfrm>
                <a:off x="3659682" y="2290698"/>
                <a:ext cx="172781" cy="4062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a:ln>
                      <a:noFill/>
                    </a:ln>
                    <a:solidFill>
                      <a:srgbClr val="FFFFFF"/>
                    </a:solidFill>
                    <a:effectLst/>
                    <a:uLnTx/>
                    <a:uFillTx/>
                    <a:latin typeface="Segoe UI"/>
                    <a:ea typeface="+mn-ea"/>
                    <a:cs typeface="+mn-cs"/>
                    <a:sym typeface="Wingdings 2" panose="05020102010507070707" pitchFamily="18" charset="2"/>
                  </a:rPr>
                  <a:t></a:t>
                </a:r>
                <a:endParaRPr kumimoji="0" lang="en-US" sz="816"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3" name="Rectangle 12">
            <a:extLst>
              <a:ext uri="{FF2B5EF4-FFF2-40B4-BE49-F238E27FC236}">
                <a16:creationId xmlns:a16="http://schemas.microsoft.com/office/drawing/2014/main" id="{2CA7BDE2-A91C-43C0-B39C-3A9C04B346E7}"/>
              </a:ext>
            </a:extLst>
          </p:cNvPr>
          <p:cNvSpPr/>
          <p:nvPr/>
        </p:nvSpPr>
        <p:spPr bwMode="auto">
          <a:xfrm>
            <a:off x="457597" y="1409030"/>
            <a:ext cx="8479064" cy="465959"/>
          </a:xfrm>
          <a:prstGeom prst="rect">
            <a:avLst/>
          </a:prstGeom>
          <a:solidFill>
            <a:srgbClr val="00B0F0"/>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Extensions</a:t>
            </a:r>
          </a:p>
        </p:txBody>
      </p:sp>
      <p:sp>
        <p:nvSpPr>
          <p:cNvPr id="14" name="Rectangle 13">
            <a:extLst>
              <a:ext uri="{FF2B5EF4-FFF2-40B4-BE49-F238E27FC236}">
                <a16:creationId xmlns:a16="http://schemas.microsoft.com/office/drawing/2014/main" id="{C622F9BB-F872-431D-8A05-09E437071C6E}"/>
              </a:ext>
            </a:extLst>
          </p:cNvPr>
          <p:cNvSpPr/>
          <p:nvPr/>
        </p:nvSpPr>
        <p:spPr>
          <a:xfrm>
            <a:off x="3659564" y="1435569"/>
            <a:ext cx="1659794" cy="467654"/>
          </a:xfrm>
          <a:prstGeom prst="rect">
            <a:avLst/>
          </a:prstGeom>
          <a:no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5" name="Picture 14">
            <a:extLst>
              <a:ext uri="{FF2B5EF4-FFF2-40B4-BE49-F238E27FC236}">
                <a16:creationId xmlns:a16="http://schemas.microsoft.com/office/drawing/2014/main" id="{658FFA10-6CCD-4324-80ED-B941FC1E090D}"/>
              </a:ext>
            </a:extLst>
          </p:cNvPr>
          <p:cNvPicPr>
            <a:picLocks noChangeAspect="1"/>
          </p:cNvPicPr>
          <p:nvPr/>
        </p:nvPicPr>
        <p:blipFill>
          <a:blip r:embed="rId6" cstate="email">
            <a:duotone>
              <a:srgbClr val="E6E6E6">
                <a:shade val="45000"/>
                <a:satMod val="135000"/>
              </a:srgbClr>
              <a:prstClr val="white"/>
            </a:duotone>
            <a:extLst>
              <a:ext uri="{28A0092B-C50C-407E-A947-70E740481C1C}">
                <a14:useLocalDpi xmlns:a14="http://schemas.microsoft.com/office/drawing/2010/main"/>
              </a:ext>
            </a:extLst>
          </a:blip>
          <a:stretch>
            <a:fillRect/>
          </a:stretch>
        </p:blipFill>
        <p:spPr>
          <a:xfrm>
            <a:off x="435993" y="5303478"/>
            <a:ext cx="2715563" cy="1295431"/>
          </a:xfrm>
          <a:prstGeom prst="rect">
            <a:avLst/>
          </a:prstGeom>
        </p:spPr>
      </p:pic>
      <p:pic>
        <p:nvPicPr>
          <p:cNvPr id="16" name="Picture 15">
            <a:extLst>
              <a:ext uri="{FF2B5EF4-FFF2-40B4-BE49-F238E27FC236}">
                <a16:creationId xmlns:a16="http://schemas.microsoft.com/office/drawing/2014/main" id="{CD36C4BD-6DB8-4661-AF16-93FB5B47187E}"/>
              </a:ext>
            </a:extLst>
          </p:cNvPr>
          <p:cNvPicPr>
            <a:picLocks noChangeAspect="1"/>
          </p:cNvPicPr>
          <p:nvPr/>
        </p:nvPicPr>
        <p:blipFill>
          <a:blip r:embed="rId6" cstate="email">
            <a:duotone>
              <a:srgbClr val="E6E6E6">
                <a:shade val="45000"/>
                <a:satMod val="135000"/>
              </a:srgbClr>
              <a:prstClr val="white"/>
            </a:duotone>
            <a:extLst>
              <a:ext uri="{28A0092B-C50C-407E-A947-70E740481C1C}">
                <a14:useLocalDpi xmlns:a14="http://schemas.microsoft.com/office/drawing/2010/main"/>
              </a:ext>
            </a:extLst>
          </a:blip>
          <a:stretch>
            <a:fillRect/>
          </a:stretch>
        </p:blipFill>
        <p:spPr>
          <a:xfrm>
            <a:off x="9177420" y="5303478"/>
            <a:ext cx="2715563" cy="1295431"/>
          </a:xfrm>
          <a:prstGeom prst="rect">
            <a:avLst/>
          </a:prstGeom>
        </p:spPr>
      </p:pic>
      <p:pic>
        <p:nvPicPr>
          <p:cNvPr id="17" name="Picture 16">
            <a:extLst>
              <a:ext uri="{FF2B5EF4-FFF2-40B4-BE49-F238E27FC236}">
                <a16:creationId xmlns:a16="http://schemas.microsoft.com/office/drawing/2014/main" id="{6FD46D18-6508-427D-AB80-B1446EBAFC4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21076" y="3756998"/>
            <a:ext cx="2100138" cy="1131741"/>
          </a:xfrm>
          <a:prstGeom prst="rect">
            <a:avLst/>
          </a:prstGeom>
        </p:spPr>
      </p:pic>
      <p:sp>
        <p:nvSpPr>
          <p:cNvPr id="18" name="Rectangle 17">
            <a:extLst>
              <a:ext uri="{FF2B5EF4-FFF2-40B4-BE49-F238E27FC236}">
                <a16:creationId xmlns:a16="http://schemas.microsoft.com/office/drawing/2014/main" id="{2DB4F058-EA34-448E-A07E-7572ED9F09E9}"/>
              </a:ext>
            </a:extLst>
          </p:cNvPr>
          <p:cNvSpPr/>
          <p:nvPr/>
        </p:nvSpPr>
        <p:spPr>
          <a:xfrm>
            <a:off x="9331630" y="2921398"/>
            <a:ext cx="2505845" cy="2077524"/>
          </a:xfrm>
          <a:prstGeom prst="rect">
            <a:avLst/>
          </a:prstGeom>
          <a:solidFill>
            <a:srgbClr val="E6E6E6"/>
          </a:solidFill>
          <a:ln w="10795" cap="flat" cmpd="sng" algn="ctr">
            <a:solidFill>
              <a:srgbClr val="353535">
                <a:lumMod val="50000"/>
                <a:lumOff val="50000"/>
              </a:srgbClr>
            </a:solidFill>
            <a:prstDash val="solid"/>
          </a:ln>
          <a:effectLst/>
        </p:spPr>
        <p:txBody>
          <a:bodyPr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Embedded canvases</a:t>
            </a:r>
          </a:p>
        </p:txBody>
      </p:sp>
      <p:pic>
        <p:nvPicPr>
          <p:cNvPr id="19" name="Picture 18">
            <a:extLst>
              <a:ext uri="{FF2B5EF4-FFF2-40B4-BE49-F238E27FC236}">
                <a16:creationId xmlns:a16="http://schemas.microsoft.com/office/drawing/2014/main" id="{EAE01986-2664-4492-964C-735418F7C9B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52157" y="3694516"/>
            <a:ext cx="2132821" cy="1149112"/>
          </a:xfrm>
          <a:prstGeom prst="rect">
            <a:avLst/>
          </a:prstGeom>
        </p:spPr>
      </p:pic>
    </p:spTree>
    <p:extLst>
      <p:ext uri="{BB962C8B-B14F-4D97-AF65-F5344CB8AC3E}">
        <p14:creationId xmlns:p14="http://schemas.microsoft.com/office/powerpoint/2010/main" val="334241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White and Dark Blue-Magenta">
      <a:dk1>
        <a:srgbClr val="505050"/>
      </a:dk1>
      <a:lt1>
        <a:srgbClr val="FFFFFF"/>
      </a:lt1>
      <a:dk2>
        <a:srgbClr val="002050"/>
      </a:dk2>
      <a:lt2>
        <a:srgbClr val="9BD2FF"/>
      </a:lt2>
      <a:accent1>
        <a:srgbClr val="002050"/>
      </a:accent1>
      <a:accent2>
        <a:srgbClr val="B4009E"/>
      </a:accent2>
      <a:accent3>
        <a:srgbClr val="0078D7"/>
      </a:accent3>
      <a:accent4>
        <a:srgbClr val="5C2D91"/>
      </a:accent4>
      <a:accent5>
        <a:srgbClr val="D83B01"/>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1.potx" id="{216D5BC9-524E-4697-B6A0-6C22C36F7801}" vid="{3A220239-410A-4205-A099-31E798D2E5EB}"/>
    </a:ext>
  </a:extLst>
</a:theme>
</file>

<file path=ppt/theme/theme10.xml><?xml version="1.0" encoding="utf-8"?>
<a:theme xmlns:a="http://schemas.openxmlformats.org/drawingml/2006/main" name="1_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1.xml><?xml version="1.0" encoding="utf-8"?>
<a:theme xmlns:a="http://schemas.openxmlformats.org/drawingml/2006/main" name="10_ITA_PPT_16-9">
  <a:themeElements>
    <a:clrScheme name="Custom 22">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FFFFFF"/>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2.xml><?xml version="1.0" encoding="utf-8"?>
<a:theme xmlns:a="http://schemas.openxmlformats.org/drawingml/2006/main" name="13_ITA_PPT_16-9">
  <a:themeElements>
    <a:clrScheme name="Custom 22">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FFFFFF"/>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3.xml><?xml version="1.0" encoding="utf-8"?>
<a:theme xmlns:a="http://schemas.openxmlformats.org/drawingml/2006/main" name="4_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4.xml><?xml version="1.0" encoding="utf-8"?>
<a:theme xmlns:a="http://schemas.openxmlformats.org/drawingml/2006/main" name="MSVID_White_16x9_2012-08-18">
  <a:themeElements>
    <a:clrScheme name="MSL">
      <a:dk1>
        <a:srgbClr val="505050"/>
      </a:dk1>
      <a:lt1>
        <a:srgbClr val="FFFFFF"/>
      </a:lt1>
      <a:dk2>
        <a:srgbClr val="00188F"/>
      </a:dk2>
      <a:lt2>
        <a:srgbClr val="D2D2D2"/>
      </a:lt2>
      <a:accent1>
        <a:srgbClr val="FF8C00"/>
      </a:accent1>
      <a:accent2>
        <a:srgbClr val="DD5900"/>
      </a:accent2>
      <a:accent3>
        <a:srgbClr val="B4009E"/>
      </a:accent3>
      <a:accent4>
        <a:srgbClr val="008272"/>
      </a:accent4>
      <a:accent5>
        <a:srgbClr val="0072C6"/>
      </a:accent5>
      <a:accent6>
        <a:srgbClr val="7FBA00"/>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73F19C53-BB2B-4C4D-816D-1195BB6E726B}" vid="{5A4F13AD-32CC-4115-B021-B1ABF67D5619}"/>
    </a:ext>
  </a:extLst>
</a:theme>
</file>

<file path=ppt/theme/theme16.xml><?xml version="1.0" encoding="utf-8"?>
<a:theme xmlns:a="http://schemas.openxmlformats.org/drawingml/2006/main" name="3_Internal Group_White with Blue accent_16x9_2013-06">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Blue_accents_2013" id="{24136D76-D787-4232-BBAE-4E5C0F4CB86A}" vid="{D97E6118-EA98-479C-AEAE-6DE96F5267BD}"/>
    </a:ext>
  </a:extLst>
</a:theme>
</file>

<file path=ppt/theme/theme17.xml><?xml version="1.0" encoding="utf-8"?>
<a:theme xmlns:a="http://schemas.openxmlformats.org/drawingml/2006/main" name="2_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8.xml><?xml version="1.0" encoding="utf-8"?>
<a:theme xmlns:a="http://schemas.openxmlformats.org/drawingml/2006/main" name="4_Internal Group_White with Blue accent_16x9_2013-06">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Blue_accents_2013" id="{24136D76-D787-4232-BBAE-4E5C0F4CB86A}" vid="{D97E6118-EA98-479C-AEAE-6DE96F5267BD}"/>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B4009E"/>
      </a:accent1>
      <a:accent2>
        <a:srgbClr val="0078D7"/>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1.potx" id="{216D5BC9-524E-4697-B6A0-6C22C36F7801}" vid="{C81282CB-A49B-4DE2-B603-C1D02B60094E}"/>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BLUE_2016_1.potx" id="{5668C495-19B0-4B3B-A0AA-D2831108AA78}" vid="{384BDD02-1464-4347-A282-F0C5E26A0C1D}"/>
    </a:ext>
  </a:extLst>
</a:theme>
</file>

<file path=ppt/theme/theme4.xml><?xml version="1.0" encoding="utf-8"?>
<a:theme xmlns:a="http://schemas.openxmlformats.org/drawingml/2006/main" name="2_WHITE TEMPLATE">
  <a:themeElements>
    <a:clrScheme name="Custom 9">
      <a:dk1>
        <a:srgbClr val="505050"/>
      </a:dk1>
      <a:lt1>
        <a:srgbClr val="FFFFFF"/>
      </a:lt1>
      <a:dk2>
        <a:srgbClr val="0078D7"/>
      </a:dk2>
      <a:lt2>
        <a:srgbClr val="00BCF2"/>
      </a:lt2>
      <a:accent1>
        <a:srgbClr val="0078D7"/>
      </a:accent1>
      <a:accent2>
        <a:srgbClr val="107C1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potx" id="{4C0B2D38-FA0F-4EDF-B20F-9BB62B2BE380}" vid="{44074E3C-7581-4CA8-9509-99C34A3ECA3B}"/>
    </a:ext>
  </a:extLst>
</a:theme>
</file>

<file path=ppt/theme/theme5.xml><?xml version="1.0" encoding="utf-8"?>
<a:theme xmlns:a="http://schemas.openxmlformats.org/drawingml/2006/main" name="18_Office Theme">
  <a:themeElements>
    <a:clrScheme name="Custom 1">
      <a:dk1>
        <a:srgbClr val="EB3C00"/>
      </a:dk1>
      <a:lt1>
        <a:srgbClr val="FFFFFF"/>
      </a:lt1>
      <a:dk2>
        <a:srgbClr val="F18B14"/>
      </a:dk2>
      <a:lt2>
        <a:srgbClr val="5D5D5D"/>
      </a:lt2>
      <a:accent1>
        <a:srgbClr val="0070C0"/>
      </a:accent1>
      <a:accent2>
        <a:srgbClr val="7030A0"/>
      </a:accent2>
      <a:accent3>
        <a:srgbClr val="00B050"/>
      </a:accent3>
      <a:accent4>
        <a:srgbClr val="FFC000"/>
      </a:accent4>
      <a:accent5>
        <a:srgbClr val="7F7F7F"/>
      </a:accent5>
      <a:accent6>
        <a:srgbClr val="FFFFFF"/>
      </a:accent6>
      <a:hlink>
        <a:srgbClr val="EB3C00"/>
      </a:hlink>
      <a:folHlink>
        <a:srgbClr val="954F72"/>
      </a:folHlink>
    </a:clrScheme>
    <a:fontScheme name="Custom 5">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365-Summit-Template" id="{9902B3E6-2A0F-4B13-AA32-F6B98562624F}" vid="{E71FDA62-7214-40AF-AB30-4E36C858CB35}"/>
    </a:ext>
  </a:extLst>
</a:theme>
</file>

<file path=ppt/theme/theme6.xml><?xml version="1.0" encoding="utf-8"?>
<a:theme xmlns:a="http://schemas.openxmlformats.org/drawingml/2006/main" name="_____Nov2015 EDU Template">
  <a:themeElements>
    <a:clrScheme name="EDU">
      <a:dk1>
        <a:sysClr val="windowText" lastClr="000000"/>
      </a:dk1>
      <a:lt1>
        <a:sysClr val="window" lastClr="FFFFFF"/>
      </a:lt1>
      <a:dk2>
        <a:srgbClr val="5C2D91"/>
      </a:dk2>
      <a:lt2>
        <a:srgbClr val="00BCF2"/>
      </a:lt2>
      <a:accent1>
        <a:srgbClr val="505050"/>
      </a:accent1>
      <a:accent2>
        <a:srgbClr val="0078D7"/>
      </a:accent2>
      <a:accent3>
        <a:srgbClr val="D83B01"/>
      </a:accent3>
      <a:accent4>
        <a:srgbClr val="BAD80A"/>
      </a:accent4>
      <a:accent5>
        <a:srgbClr val="FF8C00"/>
      </a:accent5>
      <a:accent6>
        <a:srgbClr val="D2D2D2"/>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400" dirty="0" smtClean="0">
            <a:gradFill>
              <a:gsLst>
                <a:gs pos="2917">
                  <a:schemeClr val="accent1"/>
                </a:gs>
                <a:gs pos="95000">
                  <a:schemeClr val="accent1"/>
                </a:gs>
              </a:gsLst>
              <a:lin ang="5400000" scaled="0"/>
            </a:gradFill>
            <a:latin typeface="+mj-lt"/>
          </a:defRPr>
        </a:defPPr>
      </a:lstStyle>
    </a:txDef>
  </a:objectDefaults>
  <a:extraClrSchemeLst/>
</a:theme>
</file>

<file path=ppt/theme/theme7.xml><?xml version="1.0" encoding="utf-8"?>
<a:theme xmlns:a="http://schemas.openxmlformats.org/drawingml/2006/main" name="2_Internal Group_White with Blue accent_16x9_2013-06">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Blue_accents_2013" id="{24136D76-D787-4232-BBAE-4E5C0F4CB86A}" vid="{D97E6118-EA98-479C-AEAE-6DE96F5267BD}"/>
    </a:ext>
  </a:extLst>
</a:theme>
</file>

<file path=ppt/theme/theme8.xml><?xml version="1.0" encoding="utf-8"?>
<a:theme xmlns:a="http://schemas.openxmlformats.org/drawingml/2006/main" name="2_5-30550_MGX_FY15_Breakout_LIGHT_Template_UESTHIS">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potx" id="{862CE77D-BBD4-43E5-AA05-F26D9C93B1F5}" vid="{3539300D-7514-4CF5-8BCF-2C8731895705}"/>
    </a:ext>
  </a:extLst>
</a:theme>
</file>

<file path=ppt/theme/theme9.xml><?xml version="1.0" encoding="utf-8"?>
<a:theme xmlns:a="http://schemas.openxmlformats.org/drawingml/2006/main" name="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Override1.xml><?xml version="1.0" encoding="utf-8"?>
<a:themeOverride xmlns:a="http://schemas.openxmlformats.org/drawingml/2006/main">
  <a:clrScheme name="MSL">
    <a:dk1>
      <a:srgbClr val="505050"/>
    </a:dk1>
    <a:lt1>
      <a:srgbClr val="FFFFFF"/>
    </a:lt1>
    <a:dk2>
      <a:srgbClr val="00188F"/>
    </a:dk2>
    <a:lt2>
      <a:srgbClr val="D2D2D2"/>
    </a:lt2>
    <a:accent1>
      <a:srgbClr val="FF8C00"/>
    </a:accent1>
    <a:accent2>
      <a:srgbClr val="DD5900"/>
    </a:accent2>
    <a:accent3>
      <a:srgbClr val="B4009E"/>
    </a:accent3>
    <a:accent4>
      <a:srgbClr val="008272"/>
    </a:accent4>
    <a:accent5>
      <a:srgbClr val="0072C6"/>
    </a:accent5>
    <a:accent6>
      <a:srgbClr val="7FBA00"/>
    </a:accent6>
    <a:hlink>
      <a:srgbClr val="00BCF2"/>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Brand_template_16-9_Consumer_DARK_BLUE_1</Template>
  <TotalTime>12726</TotalTime>
  <Words>2507</Words>
  <Application>Microsoft Office PowerPoint</Application>
  <PresentationFormat>Custom</PresentationFormat>
  <Paragraphs>626</Paragraphs>
  <Slides>52</Slides>
  <Notes>17</Notes>
  <HiddenSlides>1</HiddenSlides>
  <MMClips>0</MMClips>
  <ScaleCrop>false</ScaleCrop>
  <HeadingPairs>
    <vt:vector size="6" baseType="variant">
      <vt:variant>
        <vt:lpstr>Fonts Used</vt:lpstr>
      </vt:variant>
      <vt:variant>
        <vt:i4>15</vt:i4>
      </vt:variant>
      <vt:variant>
        <vt:lpstr>Theme</vt:lpstr>
      </vt:variant>
      <vt:variant>
        <vt:i4>18</vt:i4>
      </vt:variant>
      <vt:variant>
        <vt:lpstr>Slide Titles</vt:lpstr>
      </vt:variant>
      <vt:variant>
        <vt:i4>52</vt:i4>
      </vt:variant>
    </vt:vector>
  </HeadingPairs>
  <TitlesOfParts>
    <vt:vector size="85" baseType="lpstr">
      <vt:lpstr>MS PGothic</vt:lpstr>
      <vt:lpstr>MS PGothic</vt:lpstr>
      <vt:lpstr>Arial</vt:lpstr>
      <vt:lpstr>Calibri</vt:lpstr>
      <vt:lpstr>Century Gothic</vt:lpstr>
      <vt:lpstr>Consolas</vt:lpstr>
      <vt:lpstr>Courier New</vt:lpstr>
      <vt:lpstr>Euphemia</vt:lpstr>
      <vt:lpstr>Segoe UI</vt:lpstr>
      <vt:lpstr>Segoe UI Light</vt:lpstr>
      <vt:lpstr>Segoe UI Semibold</vt:lpstr>
      <vt:lpstr>Segoe UI Semilight</vt:lpstr>
      <vt:lpstr>Wingdings</vt:lpstr>
      <vt:lpstr>Wingdings 2</vt:lpstr>
      <vt:lpstr>Wingdings 3</vt:lpstr>
      <vt:lpstr>WHITE TEMPLATE</vt:lpstr>
      <vt:lpstr>COLOR TEMPLATE</vt:lpstr>
      <vt:lpstr>1_WHITE TEMPLATE</vt:lpstr>
      <vt:lpstr>2_WHITE TEMPLATE</vt:lpstr>
      <vt:lpstr>18_Office Theme</vt:lpstr>
      <vt:lpstr>_____Nov2015 EDU Template</vt:lpstr>
      <vt:lpstr>2_Internal Group_White with Blue accent_16x9_2013-06</vt:lpstr>
      <vt:lpstr>2_5-30550_MGX_FY15_Breakout_LIGHT_Template_UESTHIS</vt:lpstr>
      <vt:lpstr>ITA_PPT_16-9</vt:lpstr>
      <vt:lpstr>1_ITA_PPT_16-9</vt:lpstr>
      <vt:lpstr>10_ITA_PPT_16-9</vt:lpstr>
      <vt:lpstr>13_ITA_PPT_16-9</vt:lpstr>
      <vt:lpstr>4_ITA_PPT_16-9</vt:lpstr>
      <vt:lpstr>MSVID_White_16x9_2012-08-18</vt:lpstr>
      <vt:lpstr>5-30499_SPC_2014_ITPro_Template_16x9</vt:lpstr>
      <vt:lpstr>3_Internal Group_White with Blue accent_16x9_2013-06</vt:lpstr>
      <vt:lpstr>2_ITA_PPT_16-9</vt:lpstr>
      <vt:lpstr>4_Internal Group_White with Blue accent_16x9_2013-06</vt:lpstr>
      <vt:lpstr>Building Intelligent Applications with Microsoft Graph</vt:lpstr>
      <vt:lpstr>PowerPoint Presentation</vt:lpstr>
      <vt:lpstr>PowerPoint Presentation</vt:lpstr>
      <vt:lpstr>Agenda</vt:lpstr>
      <vt:lpstr>Slides and Demos</vt:lpstr>
      <vt:lpstr>Introduction to the Microsoft Graph</vt:lpstr>
      <vt:lpstr>Developer Vision</vt:lpstr>
      <vt:lpstr>Office 365 Developer momentum</vt:lpstr>
      <vt:lpstr>Office 365 Platform</vt:lpstr>
      <vt:lpstr>Microsoft Graph</vt:lpstr>
      <vt:lpstr>PowerPoint Presentation</vt:lpstr>
      <vt:lpstr>Microsoft Graph</vt:lpstr>
      <vt:lpstr>Integration with Office 365</vt:lpstr>
      <vt:lpstr>Integration with Office 365</vt:lpstr>
      <vt:lpstr>What is the Microsoft Graph?</vt:lpstr>
      <vt:lpstr>What is the Microsoft Graph?</vt:lpstr>
      <vt:lpstr>Single authentication flow for Office 365</vt:lpstr>
      <vt:lpstr>Common consent window</vt:lpstr>
      <vt:lpstr>Authentication Option</vt:lpstr>
      <vt:lpstr>Getting Started</vt:lpstr>
      <vt:lpstr>PowerPoint Presentation</vt:lpstr>
      <vt:lpstr>PowerPoint Presentation</vt:lpstr>
      <vt:lpstr>PowerPoint Presentation</vt:lpstr>
      <vt:lpstr>PowerPoint Presentation</vt:lpstr>
      <vt:lpstr>PowerPoint Presentation</vt:lpstr>
      <vt:lpstr>With Microsoft Graph </vt:lpstr>
      <vt:lpstr>With Microsoft Graph </vt:lpstr>
      <vt:lpstr>Microsoft Graph Capabilities</vt:lpstr>
      <vt:lpstr>Extending Microsoft Graph</vt:lpstr>
      <vt:lpstr>With Microsoft Graph</vt:lpstr>
      <vt:lpstr>With Microsoft Graph </vt:lpstr>
      <vt:lpstr>SDKs, samples and tooling</vt:lpstr>
      <vt:lpstr>Microsoft Graph SDK</vt:lpstr>
      <vt:lpstr>Microsoft Graph SDK - Install</vt:lpstr>
      <vt:lpstr>Application Registration Portal</vt:lpstr>
      <vt:lpstr>Microsoft Graph Permissions</vt:lpstr>
      <vt:lpstr>PowerPoint Presentation</vt:lpstr>
      <vt:lpstr>PowerPoint Presentation</vt:lpstr>
      <vt:lpstr>PowerPoint Presentation</vt:lpstr>
      <vt:lpstr>Application Scenarios</vt:lpstr>
      <vt:lpstr>Applications you can build</vt:lpstr>
      <vt:lpstr>Provision workflows – user onboarding</vt:lpstr>
      <vt:lpstr>Provision workflows – user onboarding</vt:lpstr>
      <vt:lpstr>Automated Support Ticket Assignment</vt:lpstr>
      <vt:lpstr>Resources</vt:lpstr>
      <vt:lpstr>Resources</vt:lpstr>
      <vt:lpstr>Getting Started</vt:lpstr>
      <vt:lpstr>Developer Program</vt:lpstr>
      <vt:lpstr>Labs</vt:lpstr>
      <vt:lpstr>Labs</vt:lpstr>
      <vt:lpstr>Closing</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Susana Felicio (Autsource LDA)</dc:creator>
  <cp:keywords>MSVID, Brand Guidelines, Branding, Visual Identity, grid</cp:keywords>
  <dc:description>Template: Maryfj_x000d_
Formatting: _x000d_
Audience Type:</dc:description>
  <cp:lastModifiedBy>Tiago Costa</cp:lastModifiedBy>
  <cp:revision>163</cp:revision>
  <dcterms:created xsi:type="dcterms:W3CDTF">2017-01-24T16:36:41Z</dcterms:created>
  <dcterms:modified xsi:type="dcterms:W3CDTF">2018-03-24T10:11:43Z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